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5" r:id="rId2"/>
    <p:sldId id="369" r:id="rId3"/>
    <p:sldId id="370" r:id="rId4"/>
    <p:sldId id="371" r:id="rId5"/>
    <p:sldId id="372" r:id="rId6"/>
    <p:sldId id="373" r:id="rId7"/>
    <p:sldId id="37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76F34-80D0-4BF1-B19B-219966E97F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E64A20-26E3-4FA8-93D5-B896A212C5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77754-72F3-4A88-AB03-81927C334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1E8E-C325-4F30-BC53-02FD8D764ECB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CAB38-3FE7-4167-AC9D-35DD4D42E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B79FC-0527-4149-8E95-B90BDEB35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B71F-1C62-49C2-9926-4E60FDEE8C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7165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F1A63-230D-4BA4-8957-A79E504DF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021E7-C257-45CF-9929-B1FEF5ED9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3EFDD-FA1A-4811-A74E-497E97AD1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1E8E-C325-4F30-BC53-02FD8D764ECB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B9912-B1A9-4859-BAFF-419781F5A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591CD-08CE-4F0B-8CB9-4B432A732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B71F-1C62-49C2-9926-4E60FDEE8C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9315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43E27-3D7C-4D53-8CAF-D7E5D7596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52098-613D-4DEE-8436-DC36F3279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266FEC-8119-4D91-86FB-37D089182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1E8E-C325-4F30-BC53-02FD8D764ECB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ACE02-97D2-4B7D-9346-030828F7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06CF2-AD15-4784-AF0A-E57DA107B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B71F-1C62-49C2-9926-4E60FDEE8C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6786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9AE86-CED7-408D-9EAD-7E8E42869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981A6-C7B5-4837-8548-B4ACDAED1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24038C-4DE2-4CE1-9E45-7447D2780D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BF33CB-084F-41ED-A0CB-96DD8B7EE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1E8E-C325-4F30-BC53-02FD8D764ECB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6CF8A6-83A5-4539-9103-E51978D16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6FA8CB-F1FE-4F72-B6DE-ECB939C6A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B71F-1C62-49C2-9926-4E60FDEE8C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3782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DD632-655F-4A04-B66F-E151A7C86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741A6-2255-4041-AF13-95224AB34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018E2-A2A8-4424-9A6E-96F0B00A71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C8EE7D-B2F4-4D87-B774-46EDE5C3F0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0EBE84-0CD2-417D-9095-9235D76B87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10835C-872F-490D-A4BC-66C4B4BC9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1E8E-C325-4F30-BC53-02FD8D764ECB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46F366-2CB7-4ACA-B836-16825D3D0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60C762-8C3A-4304-874F-90B1CC42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B71F-1C62-49C2-9926-4E60FDEE8C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8177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50CC4-AE1C-4157-BD36-60BEEF418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3496FD-8B10-46D0-86F1-19438EA02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1E8E-C325-4F30-BC53-02FD8D764ECB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4756-305F-494F-984B-B9E28E593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059698-DC99-463D-A2E6-BFF0AB3AA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B71F-1C62-49C2-9926-4E60FDEE8C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3101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E76E98-D8E9-4BC9-B72A-F5DA84617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1E8E-C325-4F30-BC53-02FD8D764ECB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31D202-8145-42C8-B4F4-F297B031E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DF7BE-C906-47C9-B8BE-BFA92A988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B71F-1C62-49C2-9926-4E60FDEE8C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4243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F86B1-B7BE-43D8-8968-621479B4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6B2E3-CBB8-4941-BB58-9C716E875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0CF17-A484-452C-AAD2-D84A3CEA63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72C52E-B5E0-4CF1-98F0-F34AE302A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1E8E-C325-4F30-BC53-02FD8D764ECB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7FBC4-A7F1-47CE-BA35-5F0BF5D2E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BDE963-870D-41D1-B253-949B45F5B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B71F-1C62-49C2-9926-4E60FDEE8C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5124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CE714-5FAA-4178-AE2F-2944EDCC2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350B72-AF5A-4F61-998B-A85F965EEF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3B0E5-54EA-4883-8AA5-A2CD82D3BD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4384E-2A36-406C-975B-37D13D31B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1E8E-C325-4F30-BC53-02FD8D764ECB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39FA1-EC68-416E-BEC0-2D4979DC2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96F4C-23F3-41EC-B6A7-8C0927A51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B71F-1C62-49C2-9926-4E60FDEE8C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3732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E7AFE-1225-4566-B18B-89B471FAA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4E2B10-8393-4493-BF4C-562FBCE7E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A97D5-E8F9-4AD7-B578-50E102303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1E8E-C325-4F30-BC53-02FD8D764ECB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A6337-7AF2-47D2-B378-741050CCC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AE534-C059-4A30-A241-1952B3688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B71F-1C62-49C2-9926-4E60FDEE8C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5375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711D0B-7264-495F-845C-76D967F2D4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6C74EB-5040-4328-B4CE-4D6559AB3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7DC62-3409-424C-8BD7-5325F38F8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1E8E-C325-4F30-BC53-02FD8D764ECB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48627-55DD-4AC4-8763-C8C4ED820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8B629-2A9A-4F34-AD1C-66537917B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B71F-1C62-49C2-9926-4E60FDEE8C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2160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3300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91969-0F5A-4B6F-9916-0A7A8AAF9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16E74A-24DA-499F-82B6-E293994BE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99595-9746-4201-9434-D56A3C716E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E1E8E-C325-4F30-BC53-02FD8D764ECB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DC591-E719-4B3D-8981-E916231B9A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0B5A8-C629-4F42-8E25-CC56656AE9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BB71F-1C62-49C2-9926-4E60FDEE8C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868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5BD10A3-FBAB-4567-991D-DA6E6839E38F}"/>
              </a:ext>
            </a:extLst>
          </p:cNvPr>
          <p:cNvSpPr/>
          <p:nvPr/>
        </p:nvSpPr>
        <p:spPr>
          <a:xfrm>
            <a:off x="2339009" y="3310900"/>
            <a:ext cx="75139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ESS ELL SOURCING CO.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288398-FA37-4598-8BB8-C9799F62D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69" y="662608"/>
            <a:ext cx="3033586" cy="255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6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42B9C6-4A0E-43A3-B265-A61DA996B100}"/>
              </a:ext>
            </a:extLst>
          </p:cNvPr>
          <p:cNvCxnSpPr/>
          <p:nvPr/>
        </p:nvCxnSpPr>
        <p:spPr>
          <a:xfrm>
            <a:off x="4147930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74AD23-B079-48FE-A126-280B7B88B70B}"/>
              </a:ext>
            </a:extLst>
          </p:cNvPr>
          <p:cNvCxnSpPr/>
          <p:nvPr/>
        </p:nvCxnSpPr>
        <p:spPr>
          <a:xfrm>
            <a:off x="8103704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749281-91A4-4E7A-A5BB-D5019BECDC8A}"/>
              </a:ext>
            </a:extLst>
          </p:cNvPr>
          <p:cNvCxnSpPr/>
          <p:nvPr/>
        </p:nvCxnSpPr>
        <p:spPr>
          <a:xfrm>
            <a:off x="212034" y="3325199"/>
            <a:ext cx="11767931" cy="23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1">
            <a:extLst>
              <a:ext uri="{FF2B5EF4-FFF2-40B4-BE49-F238E27FC236}">
                <a16:creationId xmlns:a16="http://schemas.microsoft.com/office/drawing/2014/main" id="{856967FC-F38E-42FE-A8EE-7FC5539B881C}"/>
              </a:ext>
            </a:extLst>
          </p:cNvPr>
          <p:cNvSpPr txBox="1">
            <a:spLocks/>
          </p:cNvSpPr>
          <p:nvPr/>
        </p:nvSpPr>
        <p:spPr>
          <a:xfrm>
            <a:off x="467139" y="1727679"/>
            <a:ext cx="3137446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 109</a:t>
            </a:r>
            <a:br>
              <a:rPr lang="en-IN" sz="1200" b="1" dirty="0"/>
            </a:br>
            <a:r>
              <a:rPr lang="en-IN" sz="1200" b="1" dirty="0"/>
              <a:t>MATERIAL : WHITE MARBLE &amp; ACACIA WOOD</a:t>
            </a:r>
            <a:br>
              <a:rPr lang="en-IN" sz="1200" b="1" dirty="0"/>
            </a:br>
            <a:r>
              <a:rPr lang="en-IN" sz="1200" b="1" dirty="0"/>
              <a:t>SIZE ( INCHS ) : 15 X 12</a:t>
            </a:r>
            <a:br>
              <a:rPr lang="en-IN" sz="1200" b="1" dirty="0"/>
            </a:br>
            <a:endParaRPr lang="en-IN" sz="1200" b="1" dirty="0"/>
          </a:p>
        </p:txBody>
      </p:sp>
      <p:pic>
        <p:nvPicPr>
          <p:cNvPr id="33" name="Content Placeholder 3" descr="CB 109.jpg">
            <a:extLst>
              <a:ext uri="{FF2B5EF4-FFF2-40B4-BE49-F238E27FC236}">
                <a16:creationId xmlns:a16="http://schemas.microsoft.com/office/drawing/2014/main" id="{88160FB6-28D8-47F7-916F-F48E508A91B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153" y="292034"/>
            <a:ext cx="2025809" cy="1586795"/>
          </a:xfrm>
          <a:prstGeom prst="rect">
            <a:avLst/>
          </a:prstGeom>
        </p:spPr>
      </p:pic>
      <p:sp>
        <p:nvSpPr>
          <p:cNvPr id="34" name="Title 1">
            <a:extLst>
              <a:ext uri="{FF2B5EF4-FFF2-40B4-BE49-F238E27FC236}">
                <a16:creationId xmlns:a16="http://schemas.microsoft.com/office/drawing/2014/main" id="{BC08C3BD-13F8-4497-B16D-10370E42FDB3}"/>
              </a:ext>
            </a:extLst>
          </p:cNvPr>
          <p:cNvSpPr txBox="1">
            <a:spLocks/>
          </p:cNvSpPr>
          <p:nvPr/>
        </p:nvSpPr>
        <p:spPr>
          <a:xfrm>
            <a:off x="4442793" y="2123092"/>
            <a:ext cx="3601278" cy="7302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112</a:t>
            </a:r>
            <a:br>
              <a:rPr lang="en-IN" sz="1200" b="1" dirty="0"/>
            </a:br>
            <a:r>
              <a:rPr lang="en-IN" sz="1200" b="1" dirty="0"/>
              <a:t>MATERIAL : WHITE MARBLE &amp; ACACIA WOOD</a:t>
            </a:r>
            <a:br>
              <a:rPr lang="en-IN" sz="1200" b="1" dirty="0"/>
            </a:br>
            <a:r>
              <a:rPr lang="en-IN" sz="1200" b="1" dirty="0"/>
              <a:t>SIZE ( INCHS ) : 17 X 8</a:t>
            </a:r>
            <a:endParaRPr lang="en-IN" sz="1200" dirty="0"/>
          </a:p>
        </p:txBody>
      </p:sp>
      <p:pic>
        <p:nvPicPr>
          <p:cNvPr id="35" name="Content Placeholder 3" descr="CB 112.jpg">
            <a:extLst>
              <a:ext uri="{FF2B5EF4-FFF2-40B4-BE49-F238E27FC236}">
                <a16:creationId xmlns:a16="http://schemas.microsoft.com/office/drawing/2014/main" id="{C1C4E739-8F8A-4AEB-A32E-A9ED537AF4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91873" y="627206"/>
            <a:ext cx="2948608" cy="1251623"/>
          </a:xfrm>
          <a:prstGeom prst="rect">
            <a:avLst/>
          </a:prstGeom>
        </p:spPr>
      </p:pic>
      <p:sp>
        <p:nvSpPr>
          <p:cNvPr id="36" name="Title 1">
            <a:extLst>
              <a:ext uri="{FF2B5EF4-FFF2-40B4-BE49-F238E27FC236}">
                <a16:creationId xmlns:a16="http://schemas.microsoft.com/office/drawing/2014/main" id="{6A6401DC-4A6D-48B5-84C2-A88A9680A904}"/>
              </a:ext>
            </a:extLst>
          </p:cNvPr>
          <p:cNvSpPr txBox="1">
            <a:spLocks/>
          </p:cNvSpPr>
          <p:nvPr/>
        </p:nvSpPr>
        <p:spPr>
          <a:xfrm>
            <a:off x="8466489" y="2052294"/>
            <a:ext cx="3190444" cy="8010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192</a:t>
            </a:r>
            <a:br>
              <a:rPr lang="en-IN" sz="1200" b="1" dirty="0"/>
            </a:br>
            <a:r>
              <a:rPr lang="en-IN" sz="1200" b="1" dirty="0"/>
              <a:t>MATERIAL : WHITE MARBLE &amp; MANGO WOOD</a:t>
            </a:r>
            <a:br>
              <a:rPr lang="en-IN" sz="1200" b="1" dirty="0"/>
            </a:br>
            <a:r>
              <a:rPr lang="en-IN" sz="1200" b="1" dirty="0"/>
              <a:t>SIZE ( INCHS ) : 20 X 7</a:t>
            </a:r>
            <a:endParaRPr lang="en-IN" sz="1200" dirty="0"/>
          </a:p>
        </p:txBody>
      </p:sp>
      <p:pic>
        <p:nvPicPr>
          <p:cNvPr id="37" name="Content Placeholder 3" descr="CB 192.JPG">
            <a:extLst>
              <a:ext uri="{FF2B5EF4-FFF2-40B4-BE49-F238E27FC236}">
                <a16:creationId xmlns:a16="http://schemas.microsoft.com/office/drawing/2014/main" id="{27BC6010-4235-4508-BE88-DBAC19818EC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809" y="395830"/>
            <a:ext cx="1794051" cy="1727262"/>
          </a:xfrm>
          <a:prstGeom prst="rect">
            <a:avLst/>
          </a:prstGeom>
        </p:spPr>
      </p:pic>
      <p:sp>
        <p:nvSpPr>
          <p:cNvPr id="38" name="Title 1">
            <a:extLst>
              <a:ext uri="{FF2B5EF4-FFF2-40B4-BE49-F238E27FC236}">
                <a16:creationId xmlns:a16="http://schemas.microsoft.com/office/drawing/2014/main" id="{D4A54665-3B66-4AB5-B0F8-5B7EFE5F9554}"/>
              </a:ext>
            </a:extLst>
          </p:cNvPr>
          <p:cNvSpPr txBox="1">
            <a:spLocks/>
          </p:cNvSpPr>
          <p:nvPr/>
        </p:nvSpPr>
        <p:spPr>
          <a:xfrm>
            <a:off x="484544" y="5599887"/>
            <a:ext cx="3190444" cy="9065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196</a:t>
            </a:r>
            <a:br>
              <a:rPr lang="en-IN" sz="1200" b="1" dirty="0"/>
            </a:br>
            <a:r>
              <a:rPr lang="en-IN" sz="1200" b="1" dirty="0"/>
              <a:t>MATERIAL : WHITE MARBLE &amp; ACACIA WOOD</a:t>
            </a:r>
            <a:br>
              <a:rPr lang="en-IN" sz="1200" b="1" dirty="0"/>
            </a:br>
            <a:r>
              <a:rPr lang="en-IN" sz="1200" b="1" dirty="0"/>
              <a:t>SIZE ( INCHS ) : 12 X 6</a:t>
            </a:r>
            <a:br>
              <a:rPr lang="en-IN" sz="1200" b="1" dirty="0"/>
            </a:br>
            <a:r>
              <a:rPr lang="en-IN" sz="1200" b="1" dirty="0"/>
              <a:t>PRICE : </a:t>
            </a:r>
            <a:endParaRPr lang="en-IN" sz="1200" dirty="0"/>
          </a:p>
        </p:txBody>
      </p:sp>
      <p:pic>
        <p:nvPicPr>
          <p:cNvPr id="39" name="Content Placeholder 3" descr="CB 196.jpg">
            <a:extLst>
              <a:ext uri="{FF2B5EF4-FFF2-40B4-BE49-F238E27FC236}">
                <a16:creationId xmlns:a16="http://schemas.microsoft.com/office/drawing/2014/main" id="{668784DC-D33C-4724-A86F-ADD16616B79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643" y="3525081"/>
            <a:ext cx="3346172" cy="1617443"/>
          </a:xfrm>
          <a:prstGeom prst="rect">
            <a:avLst/>
          </a:prstGeom>
        </p:spPr>
      </p:pic>
      <p:sp>
        <p:nvSpPr>
          <p:cNvPr id="40" name="Title 1">
            <a:extLst>
              <a:ext uri="{FF2B5EF4-FFF2-40B4-BE49-F238E27FC236}">
                <a16:creationId xmlns:a16="http://schemas.microsoft.com/office/drawing/2014/main" id="{F7D294BB-09D1-4595-A619-CB5FE46660E5}"/>
              </a:ext>
            </a:extLst>
          </p:cNvPr>
          <p:cNvSpPr txBox="1">
            <a:spLocks/>
          </p:cNvSpPr>
          <p:nvPr/>
        </p:nvSpPr>
        <p:spPr>
          <a:xfrm>
            <a:off x="4490838" y="5580852"/>
            <a:ext cx="3190446" cy="7650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201</a:t>
            </a:r>
            <a:br>
              <a:rPr lang="en-IN" sz="1200" b="1" dirty="0"/>
            </a:br>
            <a:r>
              <a:rPr lang="en-IN" sz="1200" b="1" dirty="0"/>
              <a:t>MATERIAL : WHITE MARBLE &amp; ACACIA WOOD</a:t>
            </a:r>
            <a:br>
              <a:rPr lang="en-IN" sz="1200" b="1" dirty="0"/>
            </a:br>
            <a:r>
              <a:rPr lang="en-IN" sz="1200" b="1" dirty="0"/>
              <a:t>SIZE ( INCHS ) : 18 X 7</a:t>
            </a:r>
            <a:endParaRPr lang="en-IN" sz="1200" dirty="0"/>
          </a:p>
        </p:txBody>
      </p:sp>
      <p:pic>
        <p:nvPicPr>
          <p:cNvPr id="41" name="Content Placeholder 3" descr="CB 201.jpg">
            <a:extLst>
              <a:ext uri="{FF2B5EF4-FFF2-40B4-BE49-F238E27FC236}">
                <a16:creationId xmlns:a16="http://schemas.microsoft.com/office/drawing/2014/main" id="{A178E733-B47F-45DB-9A67-1685F64B74F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12366" y="3761663"/>
            <a:ext cx="3094382" cy="1144277"/>
          </a:xfrm>
          <a:prstGeom prst="rect">
            <a:avLst/>
          </a:prstGeom>
        </p:spPr>
      </p:pic>
      <p:sp>
        <p:nvSpPr>
          <p:cNvPr id="42" name="Title 1">
            <a:extLst>
              <a:ext uri="{FF2B5EF4-FFF2-40B4-BE49-F238E27FC236}">
                <a16:creationId xmlns:a16="http://schemas.microsoft.com/office/drawing/2014/main" id="{F02BB0AD-79CC-47BB-B015-1C22292203C2}"/>
              </a:ext>
            </a:extLst>
          </p:cNvPr>
          <p:cNvSpPr txBox="1">
            <a:spLocks/>
          </p:cNvSpPr>
          <p:nvPr/>
        </p:nvSpPr>
        <p:spPr>
          <a:xfrm>
            <a:off x="8526125" y="5707123"/>
            <a:ext cx="2013281" cy="7550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204</a:t>
            </a:r>
            <a:br>
              <a:rPr lang="en-IN" sz="1200" b="1" dirty="0"/>
            </a:br>
            <a:r>
              <a:rPr lang="en-IN" sz="1200" b="1" dirty="0"/>
              <a:t>MATERIAL : WHITE MARBLE &amp; ACACIA WOOD</a:t>
            </a:r>
            <a:br>
              <a:rPr lang="en-IN" sz="1200" b="1" dirty="0"/>
            </a:br>
            <a:r>
              <a:rPr lang="en-IN" sz="1200" b="1" dirty="0"/>
              <a:t>SIZE ( INCHS ) : 15 X 12</a:t>
            </a:r>
            <a:endParaRPr lang="en-IN" sz="1200" dirty="0"/>
          </a:p>
        </p:txBody>
      </p:sp>
      <p:pic>
        <p:nvPicPr>
          <p:cNvPr id="43" name="Content Placeholder 3" descr="CB 204.JPG">
            <a:extLst>
              <a:ext uri="{FF2B5EF4-FFF2-40B4-BE49-F238E27FC236}">
                <a16:creationId xmlns:a16="http://schemas.microsoft.com/office/drawing/2014/main" id="{171C5D20-9323-489A-B0E9-5CF07839AB2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959279" y="3541822"/>
            <a:ext cx="1377417" cy="178719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2487869-4E89-4C7A-A200-2630DDE0AE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552" y="5700457"/>
            <a:ext cx="1215144" cy="102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518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42B9C6-4A0E-43A3-B265-A61DA996B100}"/>
              </a:ext>
            </a:extLst>
          </p:cNvPr>
          <p:cNvCxnSpPr/>
          <p:nvPr/>
        </p:nvCxnSpPr>
        <p:spPr>
          <a:xfrm>
            <a:off x="4147930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74AD23-B079-48FE-A126-280B7B88B70B}"/>
              </a:ext>
            </a:extLst>
          </p:cNvPr>
          <p:cNvCxnSpPr/>
          <p:nvPr/>
        </p:nvCxnSpPr>
        <p:spPr>
          <a:xfrm>
            <a:off x="8103704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749281-91A4-4E7A-A5BB-D5019BECDC8A}"/>
              </a:ext>
            </a:extLst>
          </p:cNvPr>
          <p:cNvCxnSpPr/>
          <p:nvPr/>
        </p:nvCxnSpPr>
        <p:spPr>
          <a:xfrm>
            <a:off x="212034" y="3325199"/>
            <a:ext cx="11767931" cy="23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9DCFB3DC-848F-4CB0-868B-353AFDC37706}"/>
              </a:ext>
            </a:extLst>
          </p:cNvPr>
          <p:cNvSpPr txBox="1">
            <a:spLocks/>
          </p:cNvSpPr>
          <p:nvPr/>
        </p:nvSpPr>
        <p:spPr>
          <a:xfrm>
            <a:off x="475423" y="2183950"/>
            <a:ext cx="3389241" cy="6479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205</a:t>
            </a:r>
            <a:br>
              <a:rPr lang="en-IN" sz="1200" b="1" dirty="0"/>
            </a:br>
            <a:r>
              <a:rPr lang="en-IN" sz="1200" b="1" dirty="0"/>
              <a:t>MATERIAL : WHITE MARBLE &amp; MANGO WOOD</a:t>
            </a:r>
            <a:br>
              <a:rPr lang="en-IN" sz="1200" b="1" dirty="0"/>
            </a:br>
            <a:r>
              <a:rPr lang="en-IN" sz="1200" b="1" dirty="0"/>
              <a:t>SIZE ( INCHS ) : 18 X 9</a:t>
            </a:r>
            <a:endParaRPr lang="en-IN" sz="1200" dirty="0"/>
          </a:p>
        </p:txBody>
      </p:sp>
      <p:pic>
        <p:nvPicPr>
          <p:cNvPr id="21" name="Content Placeholder 3" descr="CB 205.JPG">
            <a:extLst>
              <a:ext uri="{FF2B5EF4-FFF2-40B4-BE49-F238E27FC236}">
                <a16:creationId xmlns:a16="http://schemas.microsoft.com/office/drawing/2014/main" id="{977C7419-C2EC-4ACB-B21F-9BA510C2CBB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6226" y="306141"/>
            <a:ext cx="2776325" cy="1384547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FB97A83-2595-4AF3-9263-1B33A5DC6F35}"/>
              </a:ext>
            </a:extLst>
          </p:cNvPr>
          <p:cNvSpPr txBox="1">
            <a:spLocks/>
          </p:cNvSpPr>
          <p:nvPr/>
        </p:nvSpPr>
        <p:spPr>
          <a:xfrm>
            <a:off x="4586908" y="2216738"/>
            <a:ext cx="3018182" cy="6674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207</a:t>
            </a:r>
            <a:br>
              <a:rPr lang="en-IN" sz="1200" b="1" dirty="0"/>
            </a:br>
            <a:r>
              <a:rPr lang="en-IN" sz="1200" b="1" dirty="0"/>
              <a:t>MATERIAL : WHITE MARBLE &amp; ACACIA WOOD</a:t>
            </a:r>
            <a:br>
              <a:rPr lang="en-IN" sz="1200" b="1" dirty="0"/>
            </a:br>
            <a:r>
              <a:rPr lang="en-IN" sz="1200" b="1" dirty="0"/>
              <a:t>SIZE ( INCHS ) : 21 X 9</a:t>
            </a:r>
            <a:endParaRPr lang="en-IN" sz="1200" dirty="0"/>
          </a:p>
        </p:txBody>
      </p:sp>
      <p:pic>
        <p:nvPicPr>
          <p:cNvPr id="23" name="Content Placeholder 3" descr="CB 207.JPG">
            <a:extLst>
              <a:ext uri="{FF2B5EF4-FFF2-40B4-BE49-F238E27FC236}">
                <a16:creationId xmlns:a16="http://schemas.microsoft.com/office/drawing/2014/main" id="{227ABF5D-DD95-47D9-B8DE-FAB4ECCA5C7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2872" y="306140"/>
            <a:ext cx="3222218" cy="1384547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71EB31B0-61AB-4526-B332-1B7C275112B2}"/>
              </a:ext>
            </a:extLst>
          </p:cNvPr>
          <p:cNvSpPr txBox="1">
            <a:spLocks/>
          </p:cNvSpPr>
          <p:nvPr/>
        </p:nvSpPr>
        <p:spPr>
          <a:xfrm>
            <a:off x="8657815" y="2142017"/>
            <a:ext cx="3108459" cy="7247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208</a:t>
            </a:r>
            <a:br>
              <a:rPr lang="en-IN" sz="1200" b="1" dirty="0"/>
            </a:br>
            <a:r>
              <a:rPr lang="en-IN" sz="1200" b="1" dirty="0"/>
              <a:t>MATERIAL : WHITE MARBLE &amp; ACACIA WOOD</a:t>
            </a:r>
            <a:br>
              <a:rPr lang="en-IN" sz="1200" b="1" dirty="0"/>
            </a:br>
            <a:r>
              <a:rPr lang="en-IN" sz="1200" b="1" dirty="0"/>
              <a:t>SIZE ( INCHS ) : 14 X 9</a:t>
            </a:r>
            <a:endParaRPr lang="en-IN" sz="1200" dirty="0"/>
          </a:p>
        </p:txBody>
      </p:sp>
      <p:pic>
        <p:nvPicPr>
          <p:cNvPr id="25" name="Content Placeholder 3" descr="CB 208.JPG">
            <a:extLst>
              <a:ext uri="{FF2B5EF4-FFF2-40B4-BE49-F238E27FC236}">
                <a16:creationId xmlns:a16="http://schemas.microsoft.com/office/drawing/2014/main" id="{FEB517CC-CD6D-467B-8DF5-BD73F43513E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7815" y="306140"/>
            <a:ext cx="2915474" cy="1562417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DF2B1A95-1D01-4D4C-9822-B1101CB14AD0}"/>
              </a:ext>
            </a:extLst>
          </p:cNvPr>
          <p:cNvSpPr txBox="1">
            <a:spLocks/>
          </p:cNvSpPr>
          <p:nvPr/>
        </p:nvSpPr>
        <p:spPr>
          <a:xfrm>
            <a:off x="540855" y="5334694"/>
            <a:ext cx="3052965" cy="7247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210</a:t>
            </a:r>
            <a:br>
              <a:rPr lang="en-IN" sz="1200" b="1" dirty="0"/>
            </a:br>
            <a:r>
              <a:rPr lang="en-IN" sz="1200" b="1" dirty="0"/>
              <a:t>MATERIAL : WHITE MARBLE &amp; ACACIA WOOD</a:t>
            </a:r>
            <a:br>
              <a:rPr lang="en-IN" sz="1200" b="1" dirty="0"/>
            </a:br>
            <a:r>
              <a:rPr lang="en-IN" sz="1200" b="1" dirty="0"/>
              <a:t>SIZE ( INCHS ) : 18 X 9</a:t>
            </a:r>
            <a:endParaRPr lang="en-IN" sz="1200" dirty="0"/>
          </a:p>
        </p:txBody>
      </p:sp>
      <p:pic>
        <p:nvPicPr>
          <p:cNvPr id="27" name="Content Placeholder 3" descr="CB 210.JPG">
            <a:extLst>
              <a:ext uri="{FF2B5EF4-FFF2-40B4-BE49-F238E27FC236}">
                <a16:creationId xmlns:a16="http://schemas.microsoft.com/office/drawing/2014/main" id="{87C72C49-020D-4295-8CC4-30E22B692D9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6226" y="3589345"/>
            <a:ext cx="2816083" cy="1393375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B9AE7665-05FF-4D99-8ACA-3AD1D9F45BD0}"/>
              </a:ext>
            </a:extLst>
          </p:cNvPr>
          <p:cNvSpPr txBox="1">
            <a:spLocks/>
          </p:cNvSpPr>
          <p:nvPr/>
        </p:nvSpPr>
        <p:spPr>
          <a:xfrm>
            <a:off x="4702041" y="5412504"/>
            <a:ext cx="2594104" cy="6674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359</a:t>
            </a:r>
            <a:br>
              <a:rPr lang="en-IN" sz="1200" b="1" dirty="0"/>
            </a:br>
            <a:r>
              <a:rPr lang="en-IN" sz="1200" b="1" dirty="0"/>
              <a:t>MATERIAL : WHITE MARBLE &amp; BRASS</a:t>
            </a:r>
            <a:br>
              <a:rPr lang="en-IN" sz="1200" b="1" dirty="0"/>
            </a:br>
            <a:r>
              <a:rPr lang="en-IN" sz="1200" b="1" dirty="0"/>
              <a:t>SIZE ( INCHS ) : 12 X 6</a:t>
            </a:r>
            <a:endParaRPr lang="en-IN" sz="1200" dirty="0"/>
          </a:p>
        </p:txBody>
      </p:sp>
      <p:pic>
        <p:nvPicPr>
          <p:cNvPr id="29" name="Content Placeholder 5" descr="CB 359.JPG">
            <a:extLst>
              <a:ext uri="{FF2B5EF4-FFF2-40B4-BE49-F238E27FC236}">
                <a16:creationId xmlns:a16="http://schemas.microsoft.com/office/drawing/2014/main" id="{10252090-5512-4BE2-930E-5EC66CA0D35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67031" y="3654153"/>
            <a:ext cx="3173893" cy="1448951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8E28626C-0ACA-4EE3-9271-6FE87C612C8D}"/>
              </a:ext>
            </a:extLst>
          </p:cNvPr>
          <p:cNvSpPr txBox="1">
            <a:spLocks/>
          </p:cNvSpPr>
          <p:nvPr/>
        </p:nvSpPr>
        <p:spPr>
          <a:xfrm>
            <a:off x="8657988" y="5677875"/>
            <a:ext cx="1628355" cy="72473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357</a:t>
            </a:r>
            <a:br>
              <a:rPr lang="en-IN" sz="1200" b="1" dirty="0"/>
            </a:br>
            <a:r>
              <a:rPr lang="en-IN" sz="1200" b="1" dirty="0"/>
              <a:t>MATERIAL : WHITE MARBLE &amp; BRASS</a:t>
            </a:r>
            <a:br>
              <a:rPr lang="en-IN" sz="1200" b="1" dirty="0"/>
            </a:br>
            <a:r>
              <a:rPr lang="en-IN" sz="1200" b="1" dirty="0"/>
              <a:t>SIZE ( INCHS ) : 12 X 7</a:t>
            </a:r>
            <a:endParaRPr lang="en-IN" sz="1200" dirty="0"/>
          </a:p>
        </p:txBody>
      </p:sp>
      <p:pic>
        <p:nvPicPr>
          <p:cNvPr id="31" name="Content Placeholder 5" descr="CB 357.JPG">
            <a:extLst>
              <a:ext uri="{FF2B5EF4-FFF2-40B4-BE49-F238E27FC236}">
                <a16:creationId xmlns:a16="http://schemas.microsoft.com/office/drawing/2014/main" id="{CA1CB409-B36A-492D-8146-81BB01653A1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657815" y="3702310"/>
            <a:ext cx="1976225" cy="131223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DA833D7-85E2-4BF3-B594-25166406AC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552" y="5700457"/>
            <a:ext cx="1215144" cy="102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563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42B9C6-4A0E-43A3-B265-A61DA996B100}"/>
              </a:ext>
            </a:extLst>
          </p:cNvPr>
          <p:cNvCxnSpPr/>
          <p:nvPr/>
        </p:nvCxnSpPr>
        <p:spPr>
          <a:xfrm>
            <a:off x="4147930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74AD23-B079-48FE-A126-280B7B88B70B}"/>
              </a:ext>
            </a:extLst>
          </p:cNvPr>
          <p:cNvCxnSpPr/>
          <p:nvPr/>
        </p:nvCxnSpPr>
        <p:spPr>
          <a:xfrm>
            <a:off x="8103704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749281-91A4-4E7A-A5BB-D5019BECDC8A}"/>
              </a:ext>
            </a:extLst>
          </p:cNvPr>
          <p:cNvCxnSpPr/>
          <p:nvPr/>
        </p:nvCxnSpPr>
        <p:spPr>
          <a:xfrm>
            <a:off x="212034" y="3325199"/>
            <a:ext cx="11767931" cy="23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1">
            <a:extLst>
              <a:ext uri="{FF2B5EF4-FFF2-40B4-BE49-F238E27FC236}">
                <a16:creationId xmlns:a16="http://schemas.microsoft.com/office/drawing/2014/main" id="{38BDD8EB-94A8-4746-B2E4-580E616B9516}"/>
              </a:ext>
            </a:extLst>
          </p:cNvPr>
          <p:cNvSpPr txBox="1">
            <a:spLocks/>
          </p:cNvSpPr>
          <p:nvPr/>
        </p:nvSpPr>
        <p:spPr>
          <a:xfrm>
            <a:off x="685328" y="1902377"/>
            <a:ext cx="2573511" cy="7285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361</a:t>
            </a:r>
            <a:br>
              <a:rPr lang="en-IN" sz="1200" b="1" dirty="0"/>
            </a:br>
            <a:r>
              <a:rPr lang="en-IN" sz="1200" b="1" dirty="0"/>
              <a:t>MATERIAL : GREY MARBLE &amp; BRASS</a:t>
            </a:r>
            <a:br>
              <a:rPr lang="en-IN" sz="1200" b="1" dirty="0"/>
            </a:br>
            <a:r>
              <a:rPr lang="en-IN" sz="1200" b="1" dirty="0"/>
              <a:t>SIZE ( INCHS ) : 12 X 6</a:t>
            </a:r>
            <a:endParaRPr lang="en-IN" sz="1200" dirty="0"/>
          </a:p>
        </p:txBody>
      </p:sp>
      <p:pic>
        <p:nvPicPr>
          <p:cNvPr id="33" name="Content Placeholder 5" descr="CB 361.JPG">
            <a:extLst>
              <a:ext uri="{FF2B5EF4-FFF2-40B4-BE49-F238E27FC236}">
                <a16:creationId xmlns:a16="http://schemas.microsoft.com/office/drawing/2014/main" id="{609F5152-3449-496D-8776-7E7944DCE95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328" y="431288"/>
            <a:ext cx="2726387" cy="1143094"/>
          </a:xfrm>
          <a:prstGeom prst="rect">
            <a:avLst/>
          </a:prstGeom>
        </p:spPr>
      </p:pic>
      <p:sp>
        <p:nvSpPr>
          <p:cNvPr id="34" name="Title 1">
            <a:extLst>
              <a:ext uri="{FF2B5EF4-FFF2-40B4-BE49-F238E27FC236}">
                <a16:creationId xmlns:a16="http://schemas.microsoft.com/office/drawing/2014/main" id="{10A6D208-06A6-4D1D-BA9C-5FAAE014A558}"/>
              </a:ext>
            </a:extLst>
          </p:cNvPr>
          <p:cNvSpPr txBox="1">
            <a:spLocks/>
          </p:cNvSpPr>
          <p:nvPr/>
        </p:nvSpPr>
        <p:spPr>
          <a:xfrm>
            <a:off x="4839061" y="1945009"/>
            <a:ext cx="2573513" cy="6859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360</a:t>
            </a:r>
            <a:br>
              <a:rPr lang="en-IN" sz="1200" b="1" dirty="0"/>
            </a:br>
            <a:r>
              <a:rPr lang="en-IN" sz="1200" b="1" dirty="0"/>
              <a:t>MATERIAL : GREY MARBLE &amp; BRASS</a:t>
            </a:r>
            <a:br>
              <a:rPr lang="en-IN" sz="1200" b="1" dirty="0"/>
            </a:br>
            <a:r>
              <a:rPr lang="en-IN" sz="1200" b="1" dirty="0"/>
              <a:t>SIZE ( INCHS ) : 15 X 6</a:t>
            </a:r>
            <a:endParaRPr lang="en-IN" sz="1200" dirty="0"/>
          </a:p>
        </p:txBody>
      </p:sp>
      <p:pic>
        <p:nvPicPr>
          <p:cNvPr id="35" name="Content Placeholder 5" descr="CB 360.JPG">
            <a:extLst>
              <a:ext uri="{FF2B5EF4-FFF2-40B4-BE49-F238E27FC236}">
                <a16:creationId xmlns:a16="http://schemas.microsoft.com/office/drawing/2014/main" id="{96EC3BE9-3C47-40BD-ABC9-41AC044A7DA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24922" y="485002"/>
            <a:ext cx="3542154" cy="1309859"/>
          </a:xfrm>
          <a:prstGeom prst="rect">
            <a:avLst/>
          </a:prstGeom>
        </p:spPr>
      </p:pic>
      <p:sp>
        <p:nvSpPr>
          <p:cNvPr id="36" name="Title 1">
            <a:extLst>
              <a:ext uri="{FF2B5EF4-FFF2-40B4-BE49-F238E27FC236}">
                <a16:creationId xmlns:a16="http://schemas.microsoft.com/office/drawing/2014/main" id="{03EC4CCD-94E8-4A1A-9423-DCA3230C390D}"/>
              </a:ext>
            </a:extLst>
          </p:cNvPr>
          <p:cNvSpPr txBox="1">
            <a:spLocks/>
          </p:cNvSpPr>
          <p:nvPr/>
        </p:nvSpPr>
        <p:spPr>
          <a:xfrm>
            <a:off x="8577364" y="1856977"/>
            <a:ext cx="3047174" cy="7739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366</a:t>
            </a:r>
            <a:br>
              <a:rPr lang="en-IN" sz="1200" b="1" dirty="0"/>
            </a:br>
            <a:r>
              <a:rPr lang="en-IN" sz="1200" b="1" dirty="0"/>
              <a:t>MATERIAL : WHITE MARBLE &amp; STAINLESS STEEL</a:t>
            </a:r>
            <a:br>
              <a:rPr lang="en-IN" sz="1200" b="1" dirty="0"/>
            </a:br>
            <a:r>
              <a:rPr lang="en-IN" sz="1200" b="1" dirty="0"/>
              <a:t>SIZE ( INCHS ) : 15 X 6</a:t>
            </a:r>
            <a:endParaRPr lang="en-IN" sz="1200" dirty="0"/>
          </a:p>
        </p:txBody>
      </p:sp>
      <p:pic>
        <p:nvPicPr>
          <p:cNvPr id="37" name="Content Placeholder 5" descr="CB 366.JPG">
            <a:extLst>
              <a:ext uri="{FF2B5EF4-FFF2-40B4-BE49-F238E27FC236}">
                <a16:creationId xmlns:a16="http://schemas.microsoft.com/office/drawing/2014/main" id="{8B3D2DBB-933A-44CB-A5AC-C9889193B5F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7364" y="586198"/>
            <a:ext cx="2963529" cy="1107465"/>
          </a:xfrm>
          <a:prstGeom prst="rect">
            <a:avLst/>
          </a:prstGeom>
        </p:spPr>
      </p:pic>
      <p:sp>
        <p:nvSpPr>
          <p:cNvPr id="38" name="Title 1">
            <a:extLst>
              <a:ext uri="{FF2B5EF4-FFF2-40B4-BE49-F238E27FC236}">
                <a16:creationId xmlns:a16="http://schemas.microsoft.com/office/drawing/2014/main" id="{A16F7EEB-5C47-4CBF-805B-5AA651B24B9C}"/>
              </a:ext>
            </a:extLst>
          </p:cNvPr>
          <p:cNvSpPr txBox="1">
            <a:spLocks/>
          </p:cNvSpPr>
          <p:nvPr/>
        </p:nvSpPr>
        <p:spPr>
          <a:xfrm>
            <a:off x="315641" y="5652769"/>
            <a:ext cx="3486724" cy="7739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364</a:t>
            </a:r>
            <a:br>
              <a:rPr lang="en-IN" sz="1200" b="1" dirty="0"/>
            </a:br>
            <a:r>
              <a:rPr lang="en-IN" sz="1200" b="1" dirty="0"/>
              <a:t>MATERIAL : WHITE MARBLE &amp; STAINLESS STEEL</a:t>
            </a:r>
            <a:br>
              <a:rPr lang="en-IN" sz="1200" b="1" dirty="0"/>
            </a:br>
            <a:r>
              <a:rPr lang="en-IN" sz="1200" b="1" dirty="0"/>
              <a:t>SIZE ( INCHS ) : 14 X 8</a:t>
            </a:r>
            <a:endParaRPr lang="en-IN" sz="1200" dirty="0"/>
          </a:p>
        </p:txBody>
      </p:sp>
      <p:pic>
        <p:nvPicPr>
          <p:cNvPr id="39" name="Content Placeholder 5" descr="CB 364.JPG">
            <a:extLst>
              <a:ext uri="{FF2B5EF4-FFF2-40B4-BE49-F238E27FC236}">
                <a16:creationId xmlns:a16="http://schemas.microsoft.com/office/drawing/2014/main" id="{F2300CC1-F0CF-404B-AA2F-24AD2C02F99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80675" y="3710195"/>
            <a:ext cx="2822710" cy="1734791"/>
          </a:xfrm>
          <a:prstGeom prst="rect">
            <a:avLst/>
          </a:prstGeom>
        </p:spPr>
      </p:pic>
      <p:sp>
        <p:nvSpPr>
          <p:cNvPr id="40" name="Title 1">
            <a:extLst>
              <a:ext uri="{FF2B5EF4-FFF2-40B4-BE49-F238E27FC236}">
                <a16:creationId xmlns:a16="http://schemas.microsoft.com/office/drawing/2014/main" id="{4A43E431-2AD0-4115-A1E3-B13A67B42163}"/>
              </a:ext>
            </a:extLst>
          </p:cNvPr>
          <p:cNvSpPr txBox="1">
            <a:spLocks/>
          </p:cNvSpPr>
          <p:nvPr/>
        </p:nvSpPr>
        <p:spPr>
          <a:xfrm>
            <a:off x="4636858" y="5652769"/>
            <a:ext cx="3230218" cy="7509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371</a:t>
            </a:r>
            <a:br>
              <a:rPr lang="en-IN" sz="1200" b="1" dirty="0"/>
            </a:br>
            <a:r>
              <a:rPr lang="en-IN" sz="1200" b="1" dirty="0"/>
              <a:t>MATERIAL : GREY MARBLE &amp; STAINLESS STEEL</a:t>
            </a:r>
            <a:br>
              <a:rPr lang="en-IN" sz="1200" b="1" dirty="0"/>
            </a:br>
            <a:r>
              <a:rPr lang="en-IN" sz="1200" b="1" dirty="0"/>
              <a:t>SIZE ( INCHS ) : 14 X 8</a:t>
            </a:r>
            <a:endParaRPr lang="en-IN" sz="1200" dirty="0"/>
          </a:p>
        </p:txBody>
      </p:sp>
      <p:pic>
        <p:nvPicPr>
          <p:cNvPr id="41" name="Content Placeholder 5" descr="CB 371.JPG">
            <a:extLst>
              <a:ext uri="{FF2B5EF4-FFF2-40B4-BE49-F238E27FC236}">
                <a16:creationId xmlns:a16="http://schemas.microsoft.com/office/drawing/2014/main" id="{8F66682E-2244-4249-9962-A5E53282E1EE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7084" y="3545678"/>
            <a:ext cx="3796743" cy="1883541"/>
          </a:xfrm>
          <a:prstGeom prst="rect">
            <a:avLst/>
          </a:prstGeom>
        </p:spPr>
      </p:pic>
      <p:sp>
        <p:nvSpPr>
          <p:cNvPr id="42" name="Title 1">
            <a:extLst>
              <a:ext uri="{FF2B5EF4-FFF2-40B4-BE49-F238E27FC236}">
                <a16:creationId xmlns:a16="http://schemas.microsoft.com/office/drawing/2014/main" id="{07C4053F-C46D-466F-9736-1538827D3A10}"/>
              </a:ext>
            </a:extLst>
          </p:cNvPr>
          <p:cNvSpPr txBox="1">
            <a:spLocks/>
          </p:cNvSpPr>
          <p:nvPr/>
        </p:nvSpPr>
        <p:spPr>
          <a:xfrm>
            <a:off x="8275599" y="5780195"/>
            <a:ext cx="2032188" cy="7739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372</a:t>
            </a:r>
            <a:br>
              <a:rPr lang="en-IN" sz="1200" b="1" dirty="0"/>
            </a:br>
            <a:r>
              <a:rPr lang="en-IN" sz="1200" b="1" dirty="0"/>
              <a:t>MATERIAL : GREY MARBLE &amp; STAINLESS STEEL</a:t>
            </a:r>
            <a:br>
              <a:rPr lang="en-IN" sz="1200" b="1" dirty="0"/>
            </a:br>
            <a:r>
              <a:rPr lang="en-IN" sz="1200" b="1" dirty="0"/>
              <a:t>SIZE ( INCHS ) : 16 X 8</a:t>
            </a:r>
            <a:endParaRPr lang="en-IN" sz="1200" dirty="0"/>
          </a:p>
        </p:txBody>
      </p:sp>
      <p:pic>
        <p:nvPicPr>
          <p:cNvPr id="43" name="Content Placeholder 5" descr="CB 372.JPG">
            <a:extLst>
              <a:ext uri="{FF2B5EF4-FFF2-40B4-BE49-F238E27FC236}">
                <a16:creationId xmlns:a16="http://schemas.microsoft.com/office/drawing/2014/main" id="{F9CC7119-08BC-4BF2-8D24-0504639397C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123582" y="3726388"/>
            <a:ext cx="2822710" cy="131069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CF6ABC-9E5D-4827-9625-C92B49094B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552" y="5700457"/>
            <a:ext cx="1215144" cy="102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21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42B9C6-4A0E-43A3-B265-A61DA996B100}"/>
              </a:ext>
            </a:extLst>
          </p:cNvPr>
          <p:cNvCxnSpPr/>
          <p:nvPr/>
        </p:nvCxnSpPr>
        <p:spPr>
          <a:xfrm>
            <a:off x="4147930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74AD23-B079-48FE-A126-280B7B88B70B}"/>
              </a:ext>
            </a:extLst>
          </p:cNvPr>
          <p:cNvCxnSpPr/>
          <p:nvPr/>
        </p:nvCxnSpPr>
        <p:spPr>
          <a:xfrm>
            <a:off x="8103704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749281-91A4-4E7A-A5BB-D5019BECDC8A}"/>
              </a:ext>
            </a:extLst>
          </p:cNvPr>
          <p:cNvCxnSpPr/>
          <p:nvPr/>
        </p:nvCxnSpPr>
        <p:spPr>
          <a:xfrm>
            <a:off x="212034" y="3325199"/>
            <a:ext cx="11767931" cy="23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A4C4B827-D2F0-4D5D-B9E0-9C4FF5D3A526}"/>
              </a:ext>
            </a:extLst>
          </p:cNvPr>
          <p:cNvSpPr txBox="1">
            <a:spLocks/>
          </p:cNvSpPr>
          <p:nvPr/>
        </p:nvSpPr>
        <p:spPr>
          <a:xfrm>
            <a:off x="577238" y="2037711"/>
            <a:ext cx="2963530" cy="7739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389</a:t>
            </a:r>
            <a:br>
              <a:rPr lang="en-IN" sz="1200" b="1" dirty="0"/>
            </a:br>
            <a:r>
              <a:rPr lang="en-IN" sz="1200" b="1" dirty="0"/>
              <a:t>MATERIAL : WHITE MARBLE &amp; COPPER</a:t>
            </a:r>
            <a:br>
              <a:rPr lang="en-IN" sz="1200" b="1" dirty="0"/>
            </a:br>
            <a:r>
              <a:rPr lang="en-IN" sz="1200" b="1" dirty="0"/>
              <a:t>SIZE ( INCHS ) : 12 X 9</a:t>
            </a:r>
            <a:endParaRPr lang="en-IN" sz="1200" dirty="0"/>
          </a:p>
        </p:txBody>
      </p:sp>
      <p:pic>
        <p:nvPicPr>
          <p:cNvPr id="21" name="Content Placeholder 5" descr="IMG_1470.JPG">
            <a:extLst>
              <a:ext uri="{FF2B5EF4-FFF2-40B4-BE49-F238E27FC236}">
                <a16:creationId xmlns:a16="http://schemas.microsoft.com/office/drawing/2014/main" id="{4535FA16-431D-4F1D-8423-9A1572F28E6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101" y="328085"/>
            <a:ext cx="2370841" cy="1570682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63ECAB51-F4E7-4CD4-8CF2-21AD550CBF7C}"/>
              </a:ext>
            </a:extLst>
          </p:cNvPr>
          <p:cNvSpPr txBox="1">
            <a:spLocks/>
          </p:cNvSpPr>
          <p:nvPr/>
        </p:nvSpPr>
        <p:spPr>
          <a:xfrm>
            <a:off x="4709787" y="2148873"/>
            <a:ext cx="2507694" cy="6627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388</a:t>
            </a:r>
            <a:br>
              <a:rPr lang="en-IN" sz="1200" b="1" dirty="0"/>
            </a:br>
            <a:r>
              <a:rPr lang="en-IN" sz="1200" b="1" dirty="0"/>
              <a:t>MATERIAL : WHITE MARBLE &amp; COPPER</a:t>
            </a:r>
            <a:br>
              <a:rPr lang="en-IN" sz="1200" b="1" dirty="0"/>
            </a:br>
            <a:r>
              <a:rPr lang="en-IN" sz="1200" b="1" dirty="0"/>
              <a:t>SIZE ( INCHS ) : 12 X 9</a:t>
            </a:r>
            <a:endParaRPr lang="en-IN" sz="1200" dirty="0"/>
          </a:p>
        </p:txBody>
      </p:sp>
      <p:pic>
        <p:nvPicPr>
          <p:cNvPr id="23" name="Content Placeholder 5" descr="IMG_1469.JPG">
            <a:extLst>
              <a:ext uri="{FF2B5EF4-FFF2-40B4-BE49-F238E27FC236}">
                <a16:creationId xmlns:a16="http://schemas.microsoft.com/office/drawing/2014/main" id="{D1B54710-0154-49F8-8D4E-7FE9771C024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55093" y="354589"/>
            <a:ext cx="2417082" cy="1749380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D7B689F4-997F-43FA-94BF-BA570428D747}"/>
              </a:ext>
            </a:extLst>
          </p:cNvPr>
          <p:cNvSpPr txBox="1">
            <a:spLocks/>
          </p:cNvSpPr>
          <p:nvPr/>
        </p:nvSpPr>
        <p:spPr>
          <a:xfrm>
            <a:off x="9042967" y="2148872"/>
            <a:ext cx="2130287" cy="6627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381</a:t>
            </a:r>
            <a:br>
              <a:rPr lang="en-IN" sz="1200" b="1" dirty="0"/>
            </a:br>
            <a:r>
              <a:rPr lang="en-IN" sz="1200" b="1" dirty="0"/>
              <a:t>MATERIAL : WHITE MARBLE</a:t>
            </a:r>
            <a:br>
              <a:rPr lang="en-IN" sz="1200" b="1" dirty="0"/>
            </a:br>
            <a:r>
              <a:rPr lang="en-IN" sz="1200" b="1" dirty="0"/>
              <a:t>SIZE ( INCHS ) : 18 X 9</a:t>
            </a:r>
            <a:endParaRPr lang="en-IN" sz="1200" dirty="0"/>
          </a:p>
        </p:txBody>
      </p:sp>
      <p:pic>
        <p:nvPicPr>
          <p:cNvPr id="25" name="Content Placeholder 5" descr="CB 381.JPG">
            <a:extLst>
              <a:ext uri="{FF2B5EF4-FFF2-40B4-BE49-F238E27FC236}">
                <a16:creationId xmlns:a16="http://schemas.microsoft.com/office/drawing/2014/main" id="{9DD8B4CE-EA96-44A4-876B-DC31174FDEE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77161" y="462240"/>
            <a:ext cx="2600738" cy="140196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EC02B3B5-CA6A-4BA0-B818-F936CE5EC79B}"/>
              </a:ext>
            </a:extLst>
          </p:cNvPr>
          <p:cNvSpPr txBox="1">
            <a:spLocks/>
          </p:cNvSpPr>
          <p:nvPr/>
        </p:nvSpPr>
        <p:spPr>
          <a:xfrm>
            <a:off x="1166690" y="5347347"/>
            <a:ext cx="1918252" cy="10213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377</a:t>
            </a:r>
            <a:br>
              <a:rPr lang="en-IN" sz="1200" b="1" dirty="0"/>
            </a:br>
            <a:r>
              <a:rPr lang="en-IN" sz="1200" b="1" dirty="0"/>
              <a:t>MATERIAL : WHITE MARBLE </a:t>
            </a:r>
            <a:br>
              <a:rPr lang="en-IN" sz="1200" b="1" dirty="0"/>
            </a:br>
            <a:r>
              <a:rPr lang="en-IN" sz="1200" b="1" dirty="0"/>
              <a:t>SIZE ( INCHS ) : 15 X 6</a:t>
            </a:r>
            <a:endParaRPr lang="en-IN" sz="1200" dirty="0"/>
          </a:p>
        </p:txBody>
      </p:sp>
      <p:pic>
        <p:nvPicPr>
          <p:cNvPr id="27" name="Content Placeholder 5" descr="CB 377.JPG">
            <a:extLst>
              <a:ext uri="{FF2B5EF4-FFF2-40B4-BE49-F238E27FC236}">
                <a16:creationId xmlns:a16="http://schemas.microsoft.com/office/drawing/2014/main" id="{734E93C8-39C9-452D-B204-F2B3E95F044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7238" y="3750750"/>
            <a:ext cx="3211466" cy="139083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A51D05DE-F7DD-4CF0-BF8A-BC466768C8C7}"/>
              </a:ext>
            </a:extLst>
          </p:cNvPr>
          <p:cNvSpPr txBox="1">
            <a:spLocks/>
          </p:cNvSpPr>
          <p:nvPr/>
        </p:nvSpPr>
        <p:spPr>
          <a:xfrm>
            <a:off x="4570343" y="5686192"/>
            <a:ext cx="3031435" cy="6627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390</a:t>
            </a:r>
            <a:br>
              <a:rPr lang="en-IN" sz="1200" b="1" dirty="0"/>
            </a:br>
            <a:r>
              <a:rPr lang="en-IN" sz="1200" b="1" dirty="0"/>
              <a:t>MATERIAL : WHITE MARBLE &amp; ACACIA WOOD</a:t>
            </a:r>
            <a:br>
              <a:rPr lang="en-IN" sz="1200" b="1" dirty="0"/>
            </a:br>
            <a:r>
              <a:rPr lang="en-IN" sz="1200" b="1" dirty="0"/>
              <a:t>SIZE ( INCHS ) : 12 X 9</a:t>
            </a:r>
            <a:endParaRPr lang="en-IN" sz="1200" dirty="0"/>
          </a:p>
        </p:txBody>
      </p:sp>
      <p:pic>
        <p:nvPicPr>
          <p:cNvPr id="29" name="Content Placeholder 4" descr="IMG_1471.JPG">
            <a:extLst>
              <a:ext uri="{FF2B5EF4-FFF2-40B4-BE49-F238E27FC236}">
                <a16:creationId xmlns:a16="http://schemas.microsoft.com/office/drawing/2014/main" id="{2C6DD50B-A6E4-4B27-8883-CBD474E1206E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55093" y="3613770"/>
            <a:ext cx="2647119" cy="1664790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653D6451-225F-42EE-B27C-20A8EB68BE32}"/>
              </a:ext>
            </a:extLst>
          </p:cNvPr>
          <p:cNvSpPr txBox="1">
            <a:spLocks/>
          </p:cNvSpPr>
          <p:nvPr/>
        </p:nvSpPr>
        <p:spPr>
          <a:xfrm>
            <a:off x="8068780" y="5718971"/>
            <a:ext cx="2540035" cy="8351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224</a:t>
            </a:r>
            <a:br>
              <a:rPr lang="en-IN" sz="1200" b="1" dirty="0"/>
            </a:br>
            <a:r>
              <a:rPr lang="en-IN" sz="1200" b="1" dirty="0"/>
              <a:t>MATERIAL : WHITE &amp; BROWN GALAXY MARBLE WITH METAL INLAY</a:t>
            </a:r>
            <a:br>
              <a:rPr lang="en-IN" sz="1200" b="1" dirty="0"/>
            </a:br>
            <a:r>
              <a:rPr lang="en-IN" sz="1200" b="1" dirty="0"/>
              <a:t>SIZE ( INCHS ) : 16 X 8</a:t>
            </a:r>
            <a:endParaRPr lang="en-IN" sz="1200" dirty="0"/>
          </a:p>
        </p:txBody>
      </p:sp>
      <p:pic>
        <p:nvPicPr>
          <p:cNvPr id="31" name="Content Placeholder 3" descr="CB 224.JPG">
            <a:extLst>
              <a:ext uri="{FF2B5EF4-FFF2-40B4-BE49-F238E27FC236}">
                <a16:creationId xmlns:a16="http://schemas.microsoft.com/office/drawing/2014/main" id="{A268EC3E-9C2F-49DA-B310-4A3C9C984C8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403304" y="3677013"/>
            <a:ext cx="3211458" cy="160154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BE71C70-36FF-42A8-881F-866FEF23E5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552" y="5700457"/>
            <a:ext cx="1215144" cy="102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0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42B9C6-4A0E-43A3-B265-A61DA996B100}"/>
              </a:ext>
            </a:extLst>
          </p:cNvPr>
          <p:cNvCxnSpPr/>
          <p:nvPr/>
        </p:nvCxnSpPr>
        <p:spPr>
          <a:xfrm>
            <a:off x="4147930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74AD23-B079-48FE-A126-280B7B88B70B}"/>
              </a:ext>
            </a:extLst>
          </p:cNvPr>
          <p:cNvCxnSpPr/>
          <p:nvPr/>
        </p:nvCxnSpPr>
        <p:spPr>
          <a:xfrm>
            <a:off x="8103704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749281-91A4-4E7A-A5BB-D5019BECDC8A}"/>
              </a:ext>
            </a:extLst>
          </p:cNvPr>
          <p:cNvCxnSpPr/>
          <p:nvPr/>
        </p:nvCxnSpPr>
        <p:spPr>
          <a:xfrm>
            <a:off x="212034" y="3325199"/>
            <a:ext cx="11767931" cy="23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1">
            <a:extLst>
              <a:ext uri="{FF2B5EF4-FFF2-40B4-BE49-F238E27FC236}">
                <a16:creationId xmlns:a16="http://schemas.microsoft.com/office/drawing/2014/main" id="{62C934E6-1E27-4F3E-91AF-9C52363D0399}"/>
              </a:ext>
            </a:extLst>
          </p:cNvPr>
          <p:cNvSpPr txBox="1">
            <a:spLocks/>
          </p:cNvSpPr>
          <p:nvPr/>
        </p:nvSpPr>
        <p:spPr>
          <a:xfrm>
            <a:off x="745432" y="2063120"/>
            <a:ext cx="3044687" cy="6214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229</a:t>
            </a:r>
            <a:br>
              <a:rPr lang="en-IN" sz="1200" b="1" dirty="0"/>
            </a:br>
            <a:r>
              <a:rPr lang="en-IN" sz="1200" b="1" dirty="0"/>
              <a:t>MATERIAL : WHITE MARBLE WITH METAL INLAY</a:t>
            </a:r>
            <a:br>
              <a:rPr lang="en-IN" sz="1200" b="1" dirty="0"/>
            </a:br>
            <a:r>
              <a:rPr lang="en-IN" sz="1200" b="1" dirty="0"/>
              <a:t>SIZE ( INCHS ) : 18 X 9</a:t>
            </a:r>
            <a:endParaRPr lang="en-IN" sz="1200" dirty="0"/>
          </a:p>
        </p:txBody>
      </p:sp>
      <p:pic>
        <p:nvPicPr>
          <p:cNvPr id="33" name="Content Placeholder 3" descr="CB 229.JPG">
            <a:extLst>
              <a:ext uri="{FF2B5EF4-FFF2-40B4-BE49-F238E27FC236}">
                <a16:creationId xmlns:a16="http://schemas.microsoft.com/office/drawing/2014/main" id="{9B6D638D-C238-46D0-9622-54F806947AA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22503"/>
            <a:ext cx="2975108" cy="1468185"/>
          </a:xfrm>
          <a:prstGeom prst="rect">
            <a:avLst/>
          </a:prstGeom>
        </p:spPr>
      </p:pic>
      <p:sp>
        <p:nvSpPr>
          <p:cNvPr id="34" name="Title 1">
            <a:extLst>
              <a:ext uri="{FF2B5EF4-FFF2-40B4-BE49-F238E27FC236}">
                <a16:creationId xmlns:a16="http://schemas.microsoft.com/office/drawing/2014/main" id="{3395E500-2AA3-45B2-9969-BC9CB629438B}"/>
              </a:ext>
            </a:extLst>
          </p:cNvPr>
          <p:cNvSpPr txBox="1">
            <a:spLocks/>
          </p:cNvSpPr>
          <p:nvPr/>
        </p:nvSpPr>
        <p:spPr>
          <a:xfrm>
            <a:off x="4573664" y="2063119"/>
            <a:ext cx="3216956" cy="6214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226</a:t>
            </a:r>
            <a:br>
              <a:rPr lang="en-IN" sz="1200" b="1" dirty="0"/>
            </a:br>
            <a:r>
              <a:rPr lang="en-IN" sz="1200" b="1" dirty="0"/>
              <a:t>MATERIAL : WHITE MARBLE WITH METAL INLAY</a:t>
            </a:r>
            <a:br>
              <a:rPr lang="en-IN" sz="1200" b="1" dirty="0"/>
            </a:br>
            <a:r>
              <a:rPr lang="en-IN" sz="1200" b="1" dirty="0"/>
              <a:t>SIZE ( INCHS ) : 15 X 8</a:t>
            </a:r>
            <a:endParaRPr lang="en-IN" sz="1200" dirty="0"/>
          </a:p>
        </p:txBody>
      </p:sp>
      <p:pic>
        <p:nvPicPr>
          <p:cNvPr id="35" name="Content Placeholder 3" descr="CB 226.JPG">
            <a:extLst>
              <a:ext uri="{FF2B5EF4-FFF2-40B4-BE49-F238E27FC236}">
                <a16:creationId xmlns:a16="http://schemas.microsoft.com/office/drawing/2014/main" id="{38AB5DDF-8139-40F0-9F6C-CF9FB7A0DE5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06623" y="311749"/>
            <a:ext cx="2551038" cy="1378939"/>
          </a:xfrm>
          <a:prstGeom prst="rect">
            <a:avLst/>
          </a:prstGeom>
        </p:spPr>
      </p:pic>
      <p:sp>
        <p:nvSpPr>
          <p:cNvPr id="36" name="Title 1">
            <a:extLst>
              <a:ext uri="{FF2B5EF4-FFF2-40B4-BE49-F238E27FC236}">
                <a16:creationId xmlns:a16="http://schemas.microsoft.com/office/drawing/2014/main" id="{75FFF60B-9EE2-4617-A9A2-A61261AC0FDD}"/>
              </a:ext>
            </a:extLst>
          </p:cNvPr>
          <p:cNvSpPr txBox="1">
            <a:spLocks/>
          </p:cNvSpPr>
          <p:nvPr/>
        </p:nvSpPr>
        <p:spPr>
          <a:xfrm>
            <a:off x="8676870" y="2063118"/>
            <a:ext cx="3069523" cy="6214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133</a:t>
            </a:r>
            <a:br>
              <a:rPr lang="en-IN" sz="1200" b="1" dirty="0"/>
            </a:br>
            <a:r>
              <a:rPr lang="en-IN" sz="1200" b="1" dirty="0"/>
              <a:t>MATERIAL : WHITE &amp; BLACK SPARKLE MARBLE</a:t>
            </a:r>
            <a:br>
              <a:rPr lang="en-IN" sz="1200" b="1" dirty="0"/>
            </a:br>
            <a:r>
              <a:rPr lang="en-IN" sz="1200" b="1" dirty="0"/>
              <a:t>SIZE ( INCHS ) : 18 X 7</a:t>
            </a:r>
            <a:endParaRPr lang="en-IN" sz="1200" dirty="0"/>
          </a:p>
        </p:txBody>
      </p:sp>
      <p:pic>
        <p:nvPicPr>
          <p:cNvPr id="37" name="Content Placeholder 3" descr="CB 133.jpg">
            <a:extLst>
              <a:ext uri="{FF2B5EF4-FFF2-40B4-BE49-F238E27FC236}">
                <a16:creationId xmlns:a16="http://schemas.microsoft.com/office/drawing/2014/main" id="{7B6346BF-790C-4B2F-AD94-0E3C799796D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9124" y="424133"/>
            <a:ext cx="2925422" cy="1154170"/>
          </a:xfrm>
          <a:prstGeom prst="rect">
            <a:avLst/>
          </a:prstGeom>
        </p:spPr>
      </p:pic>
      <p:sp>
        <p:nvSpPr>
          <p:cNvPr id="38" name="Title 1">
            <a:extLst>
              <a:ext uri="{FF2B5EF4-FFF2-40B4-BE49-F238E27FC236}">
                <a16:creationId xmlns:a16="http://schemas.microsoft.com/office/drawing/2014/main" id="{B951AE55-0CB7-4626-AEA5-AA34F8DB0FC0}"/>
              </a:ext>
            </a:extLst>
          </p:cNvPr>
          <p:cNvSpPr txBox="1">
            <a:spLocks/>
          </p:cNvSpPr>
          <p:nvPr/>
        </p:nvSpPr>
        <p:spPr>
          <a:xfrm>
            <a:off x="720595" y="5579789"/>
            <a:ext cx="3069524" cy="6214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136</a:t>
            </a:r>
            <a:br>
              <a:rPr lang="en-IN" sz="1200" b="1" dirty="0"/>
            </a:br>
            <a:r>
              <a:rPr lang="en-IN" sz="1200" b="1" dirty="0"/>
              <a:t>MATERIAL : WHITE &amp; BLACK SPARKLE MARBLE </a:t>
            </a:r>
            <a:br>
              <a:rPr lang="en-IN" sz="1200" b="1" dirty="0"/>
            </a:br>
            <a:r>
              <a:rPr lang="en-IN" sz="1200" b="1" dirty="0"/>
              <a:t>SIZE ( INCHS ) : 15 X 12</a:t>
            </a:r>
            <a:endParaRPr lang="en-IN" sz="1200" dirty="0"/>
          </a:p>
        </p:txBody>
      </p:sp>
      <p:pic>
        <p:nvPicPr>
          <p:cNvPr id="39" name="Content Placeholder 3" descr="CB 136.jpg">
            <a:extLst>
              <a:ext uri="{FF2B5EF4-FFF2-40B4-BE49-F238E27FC236}">
                <a16:creationId xmlns:a16="http://schemas.microsoft.com/office/drawing/2014/main" id="{0E16D532-2F1C-47B2-82DE-58FFB1F836D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27287" y="3622715"/>
            <a:ext cx="2085514" cy="1633562"/>
          </a:xfrm>
          <a:prstGeom prst="rect">
            <a:avLst/>
          </a:prstGeom>
        </p:spPr>
      </p:pic>
      <p:sp>
        <p:nvSpPr>
          <p:cNvPr id="40" name="Title 1">
            <a:extLst>
              <a:ext uri="{FF2B5EF4-FFF2-40B4-BE49-F238E27FC236}">
                <a16:creationId xmlns:a16="http://schemas.microsoft.com/office/drawing/2014/main" id="{BE2E028C-6DF8-4360-B2DD-CE5131220A86}"/>
              </a:ext>
            </a:extLst>
          </p:cNvPr>
          <p:cNvSpPr txBox="1">
            <a:spLocks/>
          </p:cNvSpPr>
          <p:nvPr/>
        </p:nvSpPr>
        <p:spPr>
          <a:xfrm>
            <a:off x="4573664" y="5579788"/>
            <a:ext cx="3422376" cy="6214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182</a:t>
            </a:r>
            <a:br>
              <a:rPr lang="en-IN" sz="1200" b="1" dirty="0"/>
            </a:br>
            <a:r>
              <a:rPr lang="en-IN" sz="1200" b="1" dirty="0"/>
              <a:t>MATERIAL : WHITE &amp; BROWN GALAXY MARBLE </a:t>
            </a:r>
            <a:br>
              <a:rPr lang="en-IN" sz="1200" b="1" dirty="0"/>
            </a:br>
            <a:r>
              <a:rPr lang="en-IN" sz="1200" b="1" dirty="0"/>
              <a:t>SIZE ( INCHS ) : 20 X 7</a:t>
            </a:r>
            <a:endParaRPr lang="en-IN" sz="1200" dirty="0"/>
          </a:p>
        </p:txBody>
      </p:sp>
      <p:pic>
        <p:nvPicPr>
          <p:cNvPr id="41" name="Content Placeholder 3" descr="CB 182.jpg">
            <a:extLst>
              <a:ext uri="{FF2B5EF4-FFF2-40B4-BE49-F238E27FC236}">
                <a16:creationId xmlns:a16="http://schemas.microsoft.com/office/drawing/2014/main" id="{9A039FCE-C871-4513-B7FF-CA07252C5A8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93974" y="3817636"/>
            <a:ext cx="2776330" cy="1002949"/>
          </a:xfrm>
          <a:prstGeom prst="rect">
            <a:avLst/>
          </a:prstGeom>
        </p:spPr>
      </p:pic>
      <p:sp>
        <p:nvSpPr>
          <p:cNvPr id="42" name="Title 1">
            <a:extLst>
              <a:ext uri="{FF2B5EF4-FFF2-40B4-BE49-F238E27FC236}">
                <a16:creationId xmlns:a16="http://schemas.microsoft.com/office/drawing/2014/main" id="{8172BE96-F1F5-4AE8-B847-578A2DA7530F}"/>
              </a:ext>
            </a:extLst>
          </p:cNvPr>
          <p:cNvSpPr txBox="1">
            <a:spLocks/>
          </p:cNvSpPr>
          <p:nvPr/>
        </p:nvSpPr>
        <p:spPr>
          <a:xfrm>
            <a:off x="8529440" y="5631075"/>
            <a:ext cx="1982851" cy="8027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184</a:t>
            </a:r>
            <a:br>
              <a:rPr lang="en-IN" sz="1200" b="1" dirty="0"/>
            </a:br>
            <a:r>
              <a:rPr lang="en-IN" sz="1200" b="1" dirty="0"/>
              <a:t>MATERIAL : WHITE &amp; GREY MARBLE </a:t>
            </a:r>
            <a:br>
              <a:rPr lang="en-IN" sz="1200" b="1" dirty="0"/>
            </a:br>
            <a:r>
              <a:rPr lang="en-IN" sz="1200" b="1" dirty="0"/>
              <a:t>SIZE ( INCHS ) : 16 X 8</a:t>
            </a:r>
            <a:endParaRPr lang="en-IN" sz="1200" dirty="0"/>
          </a:p>
        </p:txBody>
      </p:sp>
      <p:pic>
        <p:nvPicPr>
          <p:cNvPr id="43" name="Content Placeholder 3" descr="CB 184.JPG">
            <a:extLst>
              <a:ext uri="{FF2B5EF4-FFF2-40B4-BE49-F238E27FC236}">
                <a16:creationId xmlns:a16="http://schemas.microsoft.com/office/drawing/2014/main" id="{320BA704-ABE9-4022-B646-6CBECA60845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656986" y="3705293"/>
            <a:ext cx="3322979" cy="139781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4170359-1C16-42BA-BB92-A1E501481B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552" y="5700457"/>
            <a:ext cx="1215144" cy="102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114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42B9C6-4A0E-43A3-B265-A61DA996B100}"/>
              </a:ext>
            </a:extLst>
          </p:cNvPr>
          <p:cNvCxnSpPr/>
          <p:nvPr/>
        </p:nvCxnSpPr>
        <p:spPr>
          <a:xfrm>
            <a:off x="4147930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74AD23-B079-48FE-A126-280B7B88B70B}"/>
              </a:ext>
            </a:extLst>
          </p:cNvPr>
          <p:cNvCxnSpPr/>
          <p:nvPr/>
        </p:nvCxnSpPr>
        <p:spPr>
          <a:xfrm>
            <a:off x="8103704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749281-91A4-4E7A-A5BB-D5019BECDC8A}"/>
              </a:ext>
            </a:extLst>
          </p:cNvPr>
          <p:cNvCxnSpPr/>
          <p:nvPr/>
        </p:nvCxnSpPr>
        <p:spPr>
          <a:xfrm>
            <a:off x="212034" y="3325199"/>
            <a:ext cx="11767931" cy="23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FB9F5EB5-E308-438D-B2E2-6BCC8F396684}"/>
              </a:ext>
            </a:extLst>
          </p:cNvPr>
          <p:cNvSpPr txBox="1">
            <a:spLocks/>
          </p:cNvSpPr>
          <p:nvPr/>
        </p:nvSpPr>
        <p:spPr>
          <a:xfrm>
            <a:off x="710897" y="2137173"/>
            <a:ext cx="2700130" cy="6807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188</a:t>
            </a:r>
            <a:br>
              <a:rPr lang="en-IN" sz="1200" b="1" dirty="0"/>
            </a:br>
            <a:r>
              <a:rPr lang="en-IN" sz="1200" b="1" dirty="0"/>
              <a:t>MATERIAL : WHITE &amp; GREY MARBLE </a:t>
            </a:r>
            <a:br>
              <a:rPr lang="en-IN" sz="1200" b="1" dirty="0"/>
            </a:br>
            <a:r>
              <a:rPr lang="en-IN" sz="1200" b="1" dirty="0"/>
              <a:t>SIZE ( INCHS ) : 17 X 7</a:t>
            </a:r>
            <a:endParaRPr lang="en-IN" sz="1200" dirty="0"/>
          </a:p>
        </p:txBody>
      </p:sp>
      <p:pic>
        <p:nvPicPr>
          <p:cNvPr id="21" name="Content Placeholder 3" descr="CB 188.jpg">
            <a:extLst>
              <a:ext uri="{FF2B5EF4-FFF2-40B4-BE49-F238E27FC236}">
                <a16:creationId xmlns:a16="http://schemas.microsoft.com/office/drawing/2014/main" id="{DB54D48A-3F1E-468D-9861-83266623902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0939" y="351775"/>
            <a:ext cx="3020088" cy="1278126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62FFCEC9-0724-41B4-BFA6-A0ADD70C92A8}"/>
              </a:ext>
            </a:extLst>
          </p:cNvPr>
          <p:cNvSpPr txBox="1">
            <a:spLocks/>
          </p:cNvSpPr>
          <p:nvPr/>
        </p:nvSpPr>
        <p:spPr>
          <a:xfrm>
            <a:off x="4960853" y="1888786"/>
            <a:ext cx="2660373" cy="9291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186</a:t>
            </a:r>
            <a:br>
              <a:rPr lang="en-IN" sz="1200" b="1" dirty="0"/>
            </a:br>
            <a:r>
              <a:rPr lang="en-IN" sz="1200" b="1" dirty="0"/>
              <a:t>MATERIAL : WHITE &amp; GREY MARBLE</a:t>
            </a:r>
            <a:br>
              <a:rPr lang="en-IN" sz="1200" b="1" dirty="0"/>
            </a:br>
            <a:r>
              <a:rPr lang="en-IN" sz="1200" b="1" dirty="0"/>
              <a:t>SIZE ( INCHS ) : 15 X 12</a:t>
            </a:r>
            <a:endParaRPr lang="en-IN" sz="1200" dirty="0"/>
          </a:p>
        </p:txBody>
      </p:sp>
      <p:pic>
        <p:nvPicPr>
          <p:cNvPr id="23" name="Content Placeholder 3" descr="CB 186.JPG">
            <a:extLst>
              <a:ext uri="{FF2B5EF4-FFF2-40B4-BE49-F238E27FC236}">
                <a16:creationId xmlns:a16="http://schemas.microsoft.com/office/drawing/2014/main" id="{A6264D2C-60E8-4A4A-B925-666C60551D6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84834" y="167026"/>
            <a:ext cx="2812412" cy="1721760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16D92B37-603D-4DAA-9D49-5B826DDEB9B1}"/>
              </a:ext>
            </a:extLst>
          </p:cNvPr>
          <p:cNvSpPr txBox="1">
            <a:spLocks/>
          </p:cNvSpPr>
          <p:nvPr/>
        </p:nvSpPr>
        <p:spPr>
          <a:xfrm>
            <a:off x="8785460" y="1856109"/>
            <a:ext cx="2767617" cy="9618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198</a:t>
            </a:r>
            <a:br>
              <a:rPr lang="en-IN" sz="1200" b="1" dirty="0"/>
            </a:br>
            <a:r>
              <a:rPr lang="en-IN" sz="1200" b="1" dirty="0"/>
              <a:t>MATERIAL : BLACK SPARKLE MARBLE</a:t>
            </a:r>
            <a:br>
              <a:rPr lang="en-IN" sz="1200" b="1" dirty="0"/>
            </a:br>
            <a:r>
              <a:rPr lang="en-IN" sz="1200" b="1" dirty="0"/>
              <a:t>SIZE ( INCHS ) : 14 X 8</a:t>
            </a:r>
            <a:endParaRPr lang="en-IN" sz="1200" dirty="0"/>
          </a:p>
        </p:txBody>
      </p:sp>
      <p:pic>
        <p:nvPicPr>
          <p:cNvPr id="25" name="Content Placeholder 3" descr="CB 198.jpg">
            <a:extLst>
              <a:ext uri="{FF2B5EF4-FFF2-40B4-BE49-F238E27FC236}">
                <a16:creationId xmlns:a16="http://schemas.microsoft.com/office/drawing/2014/main" id="{ACCB4FDC-D22E-4D5D-98A4-D525099EBA7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86183" y="67688"/>
            <a:ext cx="3166172" cy="2100762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B98506D6-530C-4473-B7FF-6023951813AA}"/>
              </a:ext>
            </a:extLst>
          </p:cNvPr>
          <p:cNvSpPr txBox="1">
            <a:spLocks/>
          </p:cNvSpPr>
          <p:nvPr/>
        </p:nvSpPr>
        <p:spPr>
          <a:xfrm>
            <a:off x="796175" y="5475917"/>
            <a:ext cx="2395330" cy="6807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213</a:t>
            </a:r>
            <a:br>
              <a:rPr lang="en-IN" sz="1200" b="1" dirty="0"/>
            </a:br>
            <a:r>
              <a:rPr lang="en-IN" sz="1200" b="1" dirty="0"/>
              <a:t>MATERIAL : WHITE &amp; GREY MARBLE </a:t>
            </a:r>
            <a:br>
              <a:rPr lang="en-IN" sz="1200" b="1" dirty="0"/>
            </a:br>
            <a:r>
              <a:rPr lang="en-IN" sz="1200" b="1" dirty="0"/>
              <a:t>SIZE ( INCHS ) : 18 X 8</a:t>
            </a:r>
            <a:endParaRPr lang="en-IN" sz="1200" dirty="0"/>
          </a:p>
        </p:txBody>
      </p:sp>
      <p:pic>
        <p:nvPicPr>
          <p:cNvPr id="27" name="Content Placeholder 3" descr="CB 213.JPG">
            <a:extLst>
              <a:ext uri="{FF2B5EF4-FFF2-40B4-BE49-F238E27FC236}">
                <a16:creationId xmlns:a16="http://schemas.microsoft.com/office/drawing/2014/main" id="{FF978571-2890-4DCA-9CD9-4E801022606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5251" y="3639799"/>
            <a:ext cx="3218053" cy="1403708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1DB3E1B5-E70D-4543-A21A-D6DFAA36C5A6}"/>
              </a:ext>
            </a:extLst>
          </p:cNvPr>
          <p:cNvSpPr txBox="1">
            <a:spLocks/>
          </p:cNvSpPr>
          <p:nvPr/>
        </p:nvSpPr>
        <p:spPr>
          <a:xfrm>
            <a:off x="4980912" y="5363322"/>
            <a:ext cx="2640314" cy="9059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237</a:t>
            </a:r>
            <a:br>
              <a:rPr lang="en-IN" sz="1200" b="1" dirty="0"/>
            </a:br>
            <a:r>
              <a:rPr lang="en-IN" sz="1200" b="1" dirty="0"/>
              <a:t>MATERIAL : ACACIA WOOD WITH METAL INLAY</a:t>
            </a:r>
            <a:br>
              <a:rPr lang="en-IN" sz="1200" b="1" dirty="0"/>
            </a:br>
            <a:r>
              <a:rPr lang="en-IN" sz="1200" b="1" dirty="0"/>
              <a:t>SIZE ( INCHS ) : 18 X 9</a:t>
            </a:r>
            <a:endParaRPr lang="en-IN" sz="1200" dirty="0"/>
          </a:p>
        </p:txBody>
      </p:sp>
      <p:pic>
        <p:nvPicPr>
          <p:cNvPr id="29" name="Content Placeholder 3" descr="CB 237.JPG">
            <a:extLst>
              <a:ext uri="{FF2B5EF4-FFF2-40B4-BE49-F238E27FC236}">
                <a16:creationId xmlns:a16="http://schemas.microsoft.com/office/drawing/2014/main" id="{4EFD0DD8-CD3A-4A88-9552-02EC888E0B0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25132" y="3733627"/>
            <a:ext cx="2696817" cy="1369477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64485784-1E57-4E79-A74E-0B6FD0D7EB67}"/>
              </a:ext>
            </a:extLst>
          </p:cNvPr>
          <p:cNvSpPr txBox="1">
            <a:spLocks/>
          </p:cNvSpPr>
          <p:nvPr/>
        </p:nvSpPr>
        <p:spPr>
          <a:xfrm>
            <a:off x="8033094" y="5605141"/>
            <a:ext cx="2504222" cy="10043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/>
              <a:t>STYLE # : CB 239</a:t>
            </a:r>
            <a:br>
              <a:rPr lang="en-IN" sz="1200" b="1" dirty="0"/>
            </a:br>
            <a:r>
              <a:rPr lang="en-IN" sz="1200" b="1" dirty="0"/>
              <a:t>MATERIAL : ACACIA WOOD WITH METAL INLAY</a:t>
            </a:r>
            <a:br>
              <a:rPr lang="en-IN" sz="1200" b="1" dirty="0"/>
            </a:br>
            <a:r>
              <a:rPr lang="en-IN" sz="1200" b="1" dirty="0"/>
              <a:t>SIZE ( INCHS ) : 13 X 6</a:t>
            </a:r>
            <a:endParaRPr lang="en-IN" sz="1200" dirty="0"/>
          </a:p>
        </p:txBody>
      </p:sp>
      <p:pic>
        <p:nvPicPr>
          <p:cNvPr id="31" name="Content Placeholder 3" descr="CB 243.JPG">
            <a:extLst>
              <a:ext uri="{FF2B5EF4-FFF2-40B4-BE49-F238E27FC236}">
                <a16:creationId xmlns:a16="http://schemas.microsoft.com/office/drawing/2014/main" id="{2C4D15E5-2A89-43E5-951F-74F56E39CC2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632861" y="3779341"/>
            <a:ext cx="2977744" cy="154315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D395C42-0680-45B4-95FB-8F4D1E8840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552" y="5700457"/>
            <a:ext cx="1215144" cy="102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140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786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Arpit Gupta</dc:creator>
  <cp:lastModifiedBy>Arpit Gupta</cp:lastModifiedBy>
  <cp:revision>5</cp:revision>
  <dcterms:created xsi:type="dcterms:W3CDTF">2019-12-30T12:18:26Z</dcterms:created>
  <dcterms:modified xsi:type="dcterms:W3CDTF">2020-01-01T04:42:41Z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636249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S8.2.3</vt:lpwstr>
  </property>
</Properties>
</file>