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9" r:id="rId2"/>
    <p:sldId id="256" r:id="rId3"/>
    <p:sldId id="362" r:id="rId4"/>
    <p:sldId id="363" r:id="rId5"/>
    <p:sldId id="364" r:id="rId6"/>
    <p:sldId id="365" r:id="rId7"/>
    <p:sldId id="366" r:id="rId8"/>
    <p:sldId id="367" r:id="rId9"/>
    <p:sldId id="3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92DFD-E974-4A5A-A46E-551561F71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E539DD-2D91-4A01-A222-B48DA5521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C08BF-0247-4AA8-932A-D39A641A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AE8A5-FEA2-4C72-8861-436CD915B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C9CA4-084C-495F-9F20-022C57CB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08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84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C931C-4ADE-4FB8-80D2-931B97030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DA2C5-0179-4905-9447-1C1C3F3E6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D9C5B-05B9-4EA5-A737-A4FB0DB1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8E282-4EFA-4DD5-8B74-A2A232EB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5FE9F-C464-4585-B23E-66B1349B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66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8BEA2-F713-4C32-992F-BF9F11C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57145-E1B7-4333-ADE9-9D506BB38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E776D-F2E7-4400-A27E-6D14CDC63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D6ABE-AF77-41C2-A869-F211F726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C6BB7-FDD1-40D3-ADB0-4134A6AC8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F752D-5681-42B1-9C09-8A246FDA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054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1852A-0333-44C1-8F56-DE0DEE2B9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C39AB-0B0C-4B2D-A7AF-EC36BB2C1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00C0D-4717-4705-895F-614434585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8BA787-87C8-4C55-95BC-FEC8AFACD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1332E7-1C49-4B6D-8DA0-F11183FE77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D3D411-6ED1-488E-9709-14D033C74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955C17-11F7-4359-B9AC-63851F66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AD3586-B157-4F6D-95E8-6259E40A8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4683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3FFEA-0A26-4DE3-B898-2CCDEBB6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998CB-3667-4448-B627-2CCF9AB9B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F1E92-0ACD-4995-B965-6B48984BA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DDF327-8376-473F-A9E1-E73F2766E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165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3B8BD2-4D26-45FD-8EE5-18C6CFC9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E8A9EC-31DD-4AE0-83BA-D10802EB3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05616-CD6D-4B37-BBDA-D4D1F3BFC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823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49E5-1511-4077-92DC-7E5516DD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11D9D-B2A7-4D7C-88B4-66FA5BF5B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DFAA4-1A40-490C-A4A1-5310E0498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F54C0-5E33-4DA4-AE7C-DF2E1691A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5BA2B-416B-4081-A96A-0390788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9FAC26-13CF-4CF3-AC54-E851BC19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003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D274A-483A-44EF-8110-C1E807BAD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74BA4-05C6-4BF8-8885-C14F6614C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5EF74-9783-44D2-A55E-96D703BBB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405CE-95ED-4A34-8D01-E10BE97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99A59-0FA4-452D-B0D1-FE214F554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2FFF7-DE13-432E-B1D3-A5A27C0B9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948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5CBF-3466-4E7E-81EF-EF0DF00F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2B0AC7-6ACD-4422-B8AA-76320F956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8AF12-F785-4CE4-93ED-F34F84AAB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A6690-86A2-4288-A58F-290B4FF7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6ACD0-629D-4BE6-BDE8-D16BD35D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42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1B62F5-33B0-4A6D-BA11-5904CAE67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0D68E2-7ED5-4B47-B655-610ACEA2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0AA5-50B0-47B8-B60D-676CC6E7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6AAD5-FE34-47D5-B3EF-B2D915F2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33298-0C4D-4616-BBDE-04362055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81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84550-16DB-416B-BDD6-D6CAE1B56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4B1EC-EB14-477F-9C47-705FBBB43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1CBBC-F3A7-47FB-853A-52F8D4333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2E6C7-D331-4D07-A492-99205189DC96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5836C-1246-4A22-83F7-96F92F2F8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2D48B-BA7B-4A2B-B975-B1553FD48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70546-2C30-40B4-8773-15995B0D93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34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1404A4-B4AC-4BCD-8A5D-E252ABBDC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987" y="784700"/>
            <a:ext cx="3070448" cy="258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557DCE-5245-49F2-A503-4BFCC998B95B}"/>
              </a:ext>
            </a:extLst>
          </p:cNvPr>
          <p:cNvSpPr txBox="1"/>
          <p:nvPr/>
        </p:nvSpPr>
        <p:spPr>
          <a:xfrm>
            <a:off x="999852" y="2124258"/>
            <a:ext cx="2500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126</a:t>
            </a:r>
          </a:p>
          <a:p>
            <a:r>
              <a:rPr lang="en-US" sz="1200" dirty="0"/>
              <a:t>Description- S/4 ROUND CORNER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BROWN FOREST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5" name="Picture 4" descr="CS 126.jpg">
            <a:extLst>
              <a:ext uri="{FF2B5EF4-FFF2-40B4-BE49-F238E27FC236}">
                <a16:creationId xmlns:a16="http://schemas.microsoft.com/office/drawing/2014/main" id="{38A07FB5-CC78-476C-ACF0-29147AC301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8333" y="218962"/>
            <a:ext cx="2843610" cy="1932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58DE76-655C-4FC6-A86C-FE48C96EA678}"/>
              </a:ext>
            </a:extLst>
          </p:cNvPr>
          <p:cNvSpPr txBox="1"/>
          <p:nvPr/>
        </p:nvSpPr>
        <p:spPr>
          <a:xfrm>
            <a:off x="4529277" y="2259449"/>
            <a:ext cx="2923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127</a:t>
            </a:r>
          </a:p>
          <a:p>
            <a:r>
              <a:rPr lang="en-US" sz="1200" dirty="0"/>
              <a:t>Description- S/4 ROUND CORNER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BROWN GALAXY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7" name="Picture 6" descr="CS 127.jpg">
            <a:extLst>
              <a:ext uri="{FF2B5EF4-FFF2-40B4-BE49-F238E27FC236}">
                <a16:creationId xmlns:a16="http://schemas.microsoft.com/office/drawing/2014/main" id="{BCAC527D-E90E-410F-8264-8E151015A8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9277" y="218962"/>
            <a:ext cx="2926448" cy="1932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C8FAC8-DD7C-41D6-B98A-EF4ECF135581}"/>
              </a:ext>
            </a:extLst>
          </p:cNvPr>
          <p:cNvSpPr txBox="1"/>
          <p:nvPr/>
        </p:nvSpPr>
        <p:spPr>
          <a:xfrm>
            <a:off x="8245820" y="2151728"/>
            <a:ext cx="336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128</a:t>
            </a:r>
          </a:p>
          <a:p>
            <a:r>
              <a:rPr lang="en-US" sz="1200" dirty="0"/>
              <a:t>Description- S/4 ROUND CORNER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GREY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9" name="Picture 8" descr="CS 128.jpg">
            <a:extLst>
              <a:ext uri="{FF2B5EF4-FFF2-40B4-BE49-F238E27FC236}">
                <a16:creationId xmlns:a16="http://schemas.microsoft.com/office/drawing/2014/main" id="{FBB561E3-E1DC-4E36-9297-842C7A54D5B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45220" y="324371"/>
            <a:ext cx="2545786" cy="18273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A9D5F8-A7B9-486F-98DD-9E4AB239AF8A}"/>
              </a:ext>
            </a:extLst>
          </p:cNvPr>
          <p:cNvSpPr txBox="1"/>
          <p:nvPr/>
        </p:nvSpPr>
        <p:spPr>
          <a:xfrm>
            <a:off x="8345220" y="5551760"/>
            <a:ext cx="2545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130</a:t>
            </a:r>
          </a:p>
          <a:p>
            <a:r>
              <a:rPr lang="en-US" sz="1200" dirty="0"/>
              <a:t>Description- S/4 ROUND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11" name="Picture 10" descr="CS 130.jpg">
            <a:extLst>
              <a:ext uri="{FF2B5EF4-FFF2-40B4-BE49-F238E27FC236}">
                <a16:creationId xmlns:a16="http://schemas.microsoft.com/office/drawing/2014/main" id="{08A96268-77DD-4276-B2A7-4747C947BD5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45220" y="3429000"/>
            <a:ext cx="2645186" cy="20150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1CB319-D3F0-4304-ADF5-801741AF3BF3}"/>
              </a:ext>
            </a:extLst>
          </p:cNvPr>
          <p:cNvSpPr txBox="1"/>
          <p:nvPr/>
        </p:nvSpPr>
        <p:spPr>
          <a:xfrm>
            <a:off x="5045787" y="5551759"/>
            <a:ext cx="2843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131</a:t>
            </a:r>
          </a:p>
          <a:p>
            <a:r>
              <a:rPr lang="en-US" sz="1200" dirty="0"/>
              <a:t>Description- S/4 ROUND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BROWN GALAXY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13" name="Picture 12" descr="CS 131.JPG">
            <a:extLst>
              <a:ext uri="{FF2B5EF4-FFF2-40B4-BE49-F238E27FC236}">
                <a16:creationId xmlns:a16="http://schemas.microsoft.com/office/drawing/2014/main" id="{E295BC33-B2CD-4258-B9D1-F88EEBA1761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66092" y="3482860"/>
            <a:ext cx="2486490" cy="19611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230262-37E5-4900-8117-11FEB0020B65}"/>
              </a:ext>
            </a:extLst>
          </p:cNvPr>
          <p:cNvSpPr txBox="1"/>
          <p:nvPr/>
        </p:nvSpPr>
        <p:spPr>
          <a:xfrm>
            <a:off x="999848" y="5551758"/>
            <a:ext cx="2381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132</a:t>
            </a:r>
          </a:p>
          <a:p>
            <a:r>
              <a:rPr lang="en-US" sz="1200" dirty="0"/>
              <a:t>Description- S/4 ROUND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BROWN FOREST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15" name="Picture 14" descr="CS 132.jpg">
            <a:extLst>
              <a:ext uri="{FF2B5EF4-FFF2-40B4-BE49-F238E27FC236}">
                <a16:creationId xmlns:a16="http://schemas.microsoft.com/office/drawing/2014/main" id="{6736AC5B-4CF0-4FA7-94D3-F709738B998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05130" y="3559733"/>
            <a:ext cx="2276429" cy="190975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5BD102-6623-42AB-956B-051B08E26EBA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11E7A5-7097-4E88-A1D9-E3C19BA63B8A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691738-29CD-4B29-892C-D7CE78C299F9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45782817-FDA0-4644-B671-4842C6908A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2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B7191AF-040E-4A8C-B766-8893BA5A0BB3}"/>
              </a:ext>
            </a:extLst>
          </p:cNvPr>
          <p:cNvSpPr txBox="1"/>
          <p:nvPr/>
        </p:nvSpPr>
        <p:spPr>
          <a:xfrm>
            <a:off x="999847" y="2317868"/>
            <a:ext cx="27505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133</a:t>
            </a:r>
          </a:p>
          <a:p>
            <a:r>
              <a:rPr lang="en-US" sz="1200" dirty="0"/>
              <a:t>Description- S/4 ROUND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GREY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17" name="Picture 16" descr="CS 133.jpg">
            <a:extLst>
              <a:ext uri="{FF2B5EF4-FFF2-40B4-BE49-F238E27FC236}">
                <a16:creationId xmlns:a16="http://schemas.microsoft.com/office/drawing/2014/main" id="{8608496F-51AA-4F53-BF89-B70FB7BEC0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6339" y="149661"/>
            <a:ext cx="2904027" cy="209728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ED4A411-2EE8-4C8B-BAE4-2630295E082B}"/>
              </a:ext>
            </a:extLst>
          </p:cNvPr>
          <p:cNvSpPr txBox="1"/>
          <p:nvPr/>
        </p:nvSpPr>
        <p:spPr>
          <a:xfrm>
            <a:off x="4227444" y="2228745"/>
            <a:ext cx="3045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136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&amp; BROWN GALAXY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2" name="Picture 21" descr="CS 136.jpg">
            <a:extLst>
              <a:ext uri="{FF2B5EF4-FFF2-40B4-BE49-F238E27FC236}">
                <a16:creationId xmlns:a16="http://schemas.microsoft.com/office/drawing/2014/main" id="{B936C763-0519-4A01-A2D4-D498A8E689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2980" y="248583"/>
            <a:ext cx="2414322" cy="20881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DD8B6F3-E415-4F60-98D6-748A08A6AD91}"/>
              </a:ext>
            </a:extLst>
          </p:cNvPr>
          <p:cNvSpPr txBox="1"/>
          <p:nvPr/>
        </p:nvSpPr>
        <p:spPr>
          <a:xfrm>
            <a:off x="8359204" y="2071009"/>
            <a:ext cx="3008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137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&amp; BROWN GALAXY MARBLE</a:t>
            </a:r>
          </a:p>
          <a:p>
            <a:r>
              <a:rPr lang="en-US" sz="1200" dirty="0"/>
              <a:t>PRICE -: 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4" name="Picture 23" descr="CS 137.jpg">
            <a:extLst>
              <a:ext uri="{FF2B5EF4-FFF2-40B4-BE49-F238E27FC236}">
                <a16:creationId xmlns:a16="http://schemas.microsoft.com/office/drawing/2014/main" id="{E9D8B77D-5D48-4EB4-AF28-A4898BCF9D9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629" y="154205"/>
            <a:ext cx="2296217" cy="199752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6C46056-60CE-4862-9D4B-F944351DC4F6}"/>
              </a:ext>
            </a:extLst>
          </p:cNvPr>
          <p:cNvSpPr txBox="1"/>
          <p:nvPr/>
        </p:nvSpPr>
        <p:spPr>
          <a:xfrm>
            <a:off x="937059" y="5647659"/>
            <a:ext cx="3024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145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&amp; BRWON GALAXY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6" name="Picture 25" descr="CS 145.JPG">
            <a:extLst>
              <a:ext uri="{FF2B5EF4-FFF2-40B4-BE49-F238E27FC236}">
                <a16:creationId xmlns:a16="http://schemas.microsoft.com/office/drawing/2014/main" id="{C1DCE4F8-8158-46CB-96E2-5AED98AEC2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1574" y="3433780"/>
            <a:ext cx="2458196" cy="212830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8F3C94B-6D2E-40D9-A165-120C22AE1853}"/>
              </a:ext>
            </a:extLst>
          </p:cNvPr>
          <p:cNvSpPr txBox="1"/>
          <p:nvPr/>
        </p:nvSpPr>
        <p:spPr>
          <a:xfrm>
            <a:off x="4545495" y="5647658"/>
            <a:ext cx="2578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107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&amp; GREY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8" name="Picture 27" descr="CS 107.jpg">
            <a:extLst>
              <a:ext uri="{FF2B5EF4-FFF2-40B4-BE49-F238E27FC236}">
                <a16:creationId xmlns:a16="http://schemas.microsoft.com/office/drawing/2014/main" id="{4C351B2A-F858-4109-AE29-607574DDDCE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19482" y="3488635"/>
            <a:ext cx="2460990" cy="21955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C244A4F-FA37-40A4-B033-C6EC0B7A0435}"/>
              </a:ext>
            </a:extLst>
          </p:cNvPr>
          <p:cNvSpPr txBox="1"/>
          <p:nvPr/>
        </p:nvSpPr>
        <p:spPr>
          <a:xfrm>
            <a:off x="8474475" y="5478476"/>
            <a:ext cx="237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138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&amp;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0" name="Picture 29" descr="CS 138.JPG">
            <a:extLst>
              <a:ext uri="{FF2B5EF4-FFF2-40B4-BE49-F238E27FC236}">
                <a16:creationId xmlns:a16="http://schemas.microsoft.com/office/drawing/2014/main" id="{AEF21D2E-468C-4918-B121-1CF5A0B11E8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928043" y="3488635"/>
            <a:ext cx="1940789" cy="188426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A21E5AA-169E-40D8-919F-65364374F1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47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348D63-DFB1-4DC7-A25B-AF069F020230}"/>
              </a:ext>
            </a:extLst>
          </p:cNvPr>
          <p:cNvSpPr txBox="1"/>
          <p:nvPr/>
        </p:nvSpPr>
        <p:spPr>
          <a:xfrm>
            <a:off x="640681" y="2279886"/>
            <a:ext cx="2919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140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&amp;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2" name="Picture 31" descr="CS 140.JPG">
            <a:extLst>
              <a:ext uri="{FF2B5EF4-FFF2-40B4-BE49-F238E27FC236}">
                <a16:creationId xmlns:a16="http://schemas.microsoft.com/office/drawing/2014/main" id="{D20E95A7-5067-449F-83F9-6A8B827FB8B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826" y="196148"/>
            <a:ext cx="2596871" cy="203259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CE8D6D4-034F-46B3-9B86-D99FDA467852}"/>
              </a:ext>
            </a:extLst>
          </p:cNvPr>
          <p:cNvSpPr txBox="1"/>
          <p:nvPr/>
        </p:nvSpPr>
        <p:spPr>
          <a:xfrm>
            <a:off x="4502994" y="2255675"/>
            <a:ext cx="2963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142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&amp;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4" name="Picture 33" descr="CS 142.JPG">
            <a:extLst>
              <a:ext uri="{FF2B5EF4-FFF2-40B4-BE49-F238E27FC236}">
                <a16:creationId xmlns:a16="http://schemas.microsoft.com/office/drawing/2014/main" id="{99D2F398-7CBB-4266-8827-2C0CC041FBF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1292" y="195196"/>
            <a:ext cx="2319217" cy="208469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40A100-0D52-4BBA-96C1-78058E0B62A6}"/>
              </a:ext>
            </a:extLst>
          </p:cNvPr>
          <p:cNvSpPr txBox="1"/>
          <p:nvPr/>
        </p:nvSpPr>
        <p:spPr>
          <a:xfrm>
            <a:off x="8572629" y="2228745"/>
            <a:ext cx="2919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106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&amp;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6" name="Picture 35" descr="CS 106.jpg">
            <a:extLst>
              <a:ext uri="{FF2B5EF4-FFF2-40B4-BE49-F238E27FC236}">
                <a16:creationId xmlns:a16="http://schemas.microsoft.com/office/drawing/2014/main" id="{965498A7-19F4-44CF-B248-1586D1A24C6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28043" y="383672"/>
            <a:ext cx="2118234" cy="195113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EEF3DB1-5861-4A20-98D8-BF5ABACAA1FB}"/>
              </a:ext>
            </a:extLst>
          </p:cNvPr>
          <p:cNvSpPr txBox="1"/>
          <p:nvPr/>
        </p:nvSpPr>
        <p:spPr>
          <a:xfrm>
            <a:off x="797377" y="5538475"/>
            <a:ext cx="29954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143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&amp;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8" name="Picture 37" descr="CS 143.JPG">
            <a:extLst>
              <a:ext uri="{FF2B5EF4-FFF2-40B4-BE49-F238E27FC236}">
                <a16:creationId xmlns:a16="http://schemas.microsoft.com/office/drawing/2014/main" id="{282F4029-80B9-4B12-AC98-960BBADB235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8316" y="3452463"/>
            <a:ext cx="2211889" cy="201080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D9C4DE6-410B-4F35-A616-00CB4145ABBE}"/>
              </a:ext>
            </a:extLst>
          </p:cNvPr>
          <p:cNvSpPr txBox="1"/>
          <p:nvPr/>
        </p:nvSpPr>
        <p:spPr>
          <a:xfrm>
            <a:off x="4574072" y="5538474"/>
            <a:ext cx="29300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144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GREY  MARBLE &amp; MANGO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0" name="Picture 39" descr="CS 144.JPG">
            <a:extLst>
              <a:ext uri="{FF2B5EF4-FFF2-40B4-BE49-F238E27FC236}">
                <a16:creationId xmlns:a16="http://schemas.microsoft.com/office/drawing/2014/main" id="{41D3CEC4-A4C1-4821-A276-7EBC09FD445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46248" y="3562138"/>
            <a:ext cx="1969304" cy="1871073"/>
          </a:xfrm>
          <a:prstGeom prst="rect">
            <a:avLst/>
          </a:prstGeom>
        </p:spPr>
      </p:pic>
      <p:pic>
        <p:nvPicPr>
          <p:cNvPr id="41" name="Picture 40" descr="CS 267.JPG">
            <a:extLst>
              <a:ext uri="{FF2B5EF4-FFF2-40B4-BE49-F238E27FC236}">
                <a16:creationId xmlns:a16="http://schemas.microsoft.com/office/drawing/2014/main" id="{2C6EE23C-0905-4083-8413-046A847B6FF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41167" y="3562138"/>
            <a:ext cx="2562469" cy="177050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0C3F92-E523-41FA-9C37-1E18FCF7B05C}"/>
              </a:ext>
            </a:extLst>
          </p:cNvPr>
          <p:cNvSpPr/>
          <p:nvPr/>
        </p:nvSpPr>
        <p:spPr>
          <a:xfrm>
            <a:off x="8302411" y="5433211"/>
            <a:ext cx="2717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Item# CS 267</a:t>
            </a:r>
          </a:p>
          <a:p>
            <a:r>
              <a:rPr lang="en-US" sz="1200" dirty="0"/>
              <a:t>Description- S/4 COASTER WITH INLAY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4BEBB2A-F7AD-45FD-97F8-7F405B38DA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7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CS 269.JPG">
            <a:extLst>
              <a:ext uri="{FF2B5EF4-FFF2-40B4-BE49-F238E27FC236}">
                <a16:creationId xmlns:a16="http://schemas.microsoft.com/office/drawing/2014/main" id="{AF9A881A-406A-4B75-8C19-5BA57DB46D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17" y="329369"/>
            <a:ext cx="2615828" cy="185625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700CC2-1006-45DE-BC6D-5CD9A3A558DF}"/>
              </a:ext>
            </a:extLst>
          </p:cNvPr>
          <p:cNvSpPr/>
          <p:nvPr/>
        </p:nvSpPr>
        <p:spPr>
          <a:xfrm>
            <a:off x="555456" y="2273584"/>
            <a:ext cx="25985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Item# CS 269</a:t>
            </a:r>
          </a:p>
          <a:p>
            <a:r>
              <a:rPr lang="en-US" sz="1200" dirty="0"/>
              <a:t>Description- S/4 COASTER WITH INLAY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</a:t>
            </a:r>
          </a:p>
          <a:p>
            <a:r>
              <a:rPr lang="en-US" sz="1200" dirty="0"/>
              <a:t>Special remarks, if any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429E3C-DE8A-4D54-AD1D-FCEA5C36270F}"/>
              </a:ext>
            </a:extLst>
          </p:cNvPr>
          <p:cNvSpPr txBox="1"/>
          <p:nvPr/>
        </p:nvSpPr>
        <p:spPr>
          <a:xfrm>
            <a:off x="4548554" y="2088918"/>
            <a:ext cx="1995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129</a:t>
            </a:r>
          </a:p>
          <a:p>
            <a:r>
              <a:rPr lang="en-US" sz="1200" dirty="0"/>
              <a:t>Description- S/4 COASTER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PRICE -: 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3" name="Picture 22" descr="CS 129.jpg">
            <a:extLst>
              <a:ext uri="{FF2B5EF4-FFF2-40B4-BE49-F238E27FC236}">
                <a16:creationId xmlns:a16="http://schemas.microsoft.com/office/drawing/2014/main" id="{E71CFFE6-5281-4993-B7FB-8E61F9B2D8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8554" y="302865"/>
            <a:ext cx="2720262" cy="164799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F39605F-7585-46D3-AF52-58DE9AE17912}"/>
              </a:ext>
            </a:extLst>
          </p:cNvPr>
          <p:cNvSpPr txBox="1"/>
          <p:nvPr/>
        </p:nvSpPr>
        <p:spPr>
          <a:xfrm>
            <a:off x="8437383" y="2246598"/>
            <a:ext cx="3542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176</a:t>
            </a:r>
          </a:p>
          <a:p>
            <a:r>
              <a:rPr lang="en-US" sz="1200" dirty="0"/>
              <a:t>Description- S/4 COASTER WITH PINEAPPLE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TURQUOISE COLOR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5" name="Picture 24" descr="CS 176.JPG">
            <a:extLst>
              <a:ext uri="{FF2B5EF4-FFF2-40B4-BE49-F238E27FC236}">
                <a16:creationId xmlns:a16="http://schemas.microsoft.com/office/drawing/2014/main" id="{100DF54B-6BD8-48AC-8EE3-D454A18D0F4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38593" y="329369"/>
            <a:ext cx="2205756" cy="188316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84188BE-9E05-4266-AE3F-9824141DA4B1}"/>
              </a:ext>
            </a:extLst>
          </p:cNvPr>
          <p:cNvSpPr txBox="1"/>
          <p:nvPr/>
        </p:nvSpPr>
        <p:spPr>
          <a:xfrm>
            <a:off x="489196" y="5588978"/>
            <a:ext cx="3542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177</a:t>
            </a:r>
          </a:p>
          <a:p>
            <a:r>
              <a:rPr lang="en-US" sz="1200" dirty="0"/>
              <a:t>Description- S/4 COASTER WITH PALM TREE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PINK COLOR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7" name="Picture 26" descr="CS 177.JPG">
            <a:extLst>
              <a:ext uri="{FF2B5EF4-FFF2-40B4-BE49-F238E27FC236}">
                <a16:creationId xmlns:a16="http://schemas.microsoft.com/office/drawing/2014/main" id="{5A366E87-D3FE-4246-9990-291A97B61C2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8310" y="3487659"/>
            <a:ext cx="2212853" cy="20002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405D434-ECAC-4BBB-8AB9-3C1BE4808592}"/>
              </a:ext>
            </a:extLst>
          </p:cNvPr>
          <p:cNvSpPr txBox="1"/>
          <p:nvPr/>
        </p:nvSpPr>
        <p:spPr>
          <a:xfrm>
            <a:off x="4403025" y="5598488"/>
            <a:ext cx="3564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182</a:t>
            </a:r>
          </a:p>
          <a:p>
            <a:r>
              <a:rPr lang="en-US" sz="1200" dirty="0"/>
              <a:t>Description- S/4 COASTER WITH FLEMINGO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PINK COLOR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9" name="Picture 28" descr="CS 182.JPG">
            <a:extLst>
              <a:ext uri="{FF2B5EF4-FFF2-40B4-BE49-F238E27FC236}">
                <a16:creationId xmlns:a16="http://schemas.microsoft.com/office/drawing/2014/main" id="{A9FAF5FD-5655-4B8D-B0A2-E591CE1A731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56142" y="3509792"/>
            <a:ext cx="1960794" cy="192612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B869841-6FB5-43DF-98D1-42C56392DE1D}"/>
              </a:ext>
            </a:extLst>
          </p:cNvPr>
          <p:cNvSpPr txBox="1"/>
          <p:nvPr/>
        </p:nvSpPr>
        <p:spPr>
          <a:xfrm>
            <a:off x="8251688" y="5230660"/>
            <a:ext cx="2551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185</a:t>
            </a:r>
          </a:p>
          <a:p>
            <a:r>
              <a:rPr lang="en-US" sz="1200" dirty="0"/>
              <a:t>Description- S/4 COASTER WITH FLEMINGO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TURQUOISE COLOR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3" name="Picture 42" descr="CS 185.JPG">
            <a:extLst>
              <a:ext uri="{FF2B5EF4-FFF2-40B4-BE49-F238E27FC236}">
                <a16:creationId xmlns:a16="http://schemas.microsoft.com/office/drawing/2014/main" id="{446BD06D-4AC7-4DF4-B608-F196FB78A9C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94553" y="3476351"/>
            <a:ext cx="1773443" cy="15502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0560F0-19EF-4CE7-A193-AD55E07326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1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4B277BE-A1FC-404C-A48C-B633B0A05C8E}"/>
              </a:ext>
            </a:extLst>
          </p:cNvPr>
          <p:cNvSpPr txBox="1"/>
          <p:nvPr/>
        </p:nvSpPr>
        <p:spPr>
          <a:xfrm>
            <a:off x="424232" y="2081957"/>
            <a:ext cx="351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C188</a:t>
            </a:r>
          </a:p>
          <a:p>
            <a:r>
              <a:rPr lang="en-US" sz="1200" dirty="0"/>
              <a:t>Description- S/4 COASTER WITH FLEMINGO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BLACK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5" name="Picture 44" descr="CS 188.JPG">
            <a:extLst>
              <a:ext uri="{FF2B5EF4-FFF2-40B4-BE49-F238E27FC236}">
                <a16:creationId xmlns:a16="http://schemas.microsoft.com/office/drawing/2014/main" id="{AA8C468E-38DC-4E30-B1EE-5C4BC23BB9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2160" y="300878"/>
            <a:ext cx="1832274" cy="173510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9ABB8A3-3C8F-4605-A016-DB0F82873317}"/>
              </a:ext>
            </a:extLst>
          </p:cNvPr>
          <p:cNvSpPr txBox="1"/>
          <p:nvPr/>
        </p:nvSpPr>
        <p:spPr>
          <a:xfrm>
            <a:off x="4524087" y="2105956"/>
            <a:ext cx="277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190 S</a:t>
            </a:r>
          </a:p>
          <a:p>
            <a:r>
              <a:rPr lang="en-US" sz="1200" dirty="0"/>
              <a:t>Description- S/4 COASTER WITH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BLACK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7" name="Picture 46" descr="CS 190 S.JPG">
            <a:extLst>
              <a:ext uri="{FF2B5EF4-FFF2-40B4-BE49-F238E27FC236}">
                <a16:creationId xmlns:a16="http://schemas.microsoft.com/office/drawing/2014/main" id="{AE428974-8E51-4766-91F7-9AE7441AE9A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6287" y="230703"/>
            <a:ext cx="1992699" cy="177346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CD5DFD8-811F-4605-B47C-8CCCE8BAAD82}"/>
              </a:ext>
            </a:extLst>
          </p:cNvPr>
          <p:cNvSpPr txBox="1"/>
          <p:nvPr/>
        </p:nvSpPr>
        <p:spPr>
          <a:xfrm>
            <a:off x="8479860" y="2105956"/>
            <a:ext cx="277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190 A</a:t>
            </a:r>
          </a:p>
          <a:p>
            <a:r>
              <a:rPr lang="en-US" sz="1200" dirty="0"/>
              <a:t>Description- S/4 COASTER WITH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BLACK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9" name="Picture 48" descr="CS 190 A.JPG">
            <a:extLst>
              <a:ext uri="{FF2B5EF4-FFF2-40B4-BE49-F238E27FC236}">
                <a16:creationId xmlns:a16="http://schemas.microsoft.com/office/drawing/2014/main" id="{A35414D5-A7E5-495C-9191-042888E9B1F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98537" y="230704"/>
            <a:ext cx="2141957" cy="182294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CFE58F6-6C3E-4D66-9789-6EF38391E228}"/>
              </a:ext>
            </a:extLst>
          </p:cNvPr>
          <p:cNvSpPr txBox="1"/>
          <p:nvPr/>
        </p:nvSpPr>
        <p:spPr>
          <a:xfrm>
            <a:off x="424232" y="5562474"/>
            <a:ext cx="2779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190 C</a:t>
            </a:r>
          </a:p>
          <a:p>
            <a:r>
              <a:rPr lang="en-US" sz="1200" dirty="0"/>
              <a:t>Description- S/4 COASTER WITH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BLACK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51" name="Picture 50" descr="CS 190 C.JPG">
            <a:extLst>
              <a:ext uri="{FF2B5EF4-FFF2-40B4-BE49-F238E27FC236}">
                <a16:creationId xmlns:a16="http://schemas.microsoft.com/office/drawing/2014/main" id="{75176F9B-070E-47B4-8B06-5AA0619E9C9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2160" y="3530942"/>
            <a:ext cx="2343102" cy="1877691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02D0132-9410-41F0-BEC2-505B66875F0B}"/>
              </a:ext>
            </a:extLst>
          </p:cNvPr>
          <p:cNvSpPr txBox="1"/>
          <p:nvPr/>
        </p:nvSpPr>
        <p:spPr>
          <a:xfrm>
            <a:off x="4524087" y="5562474"/>
            <a:ext cx="2900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191 K</a:t>
            </a:r>
          </a:p>
          <a:p>
            <a:r>
              <a:rPr lang="en-US" sz="1200" dirty="0"/>
              <a:t>Description- S/4 COASTER WITH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TURQUOISE COLOR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53" name="Picture 52" descr="CS 191 K.JPG">
            <a:extLst>
              <a:ext uri="{FF2B5EF4-FFF2-40B4-BE49-F238E27FC236}">
                <a16:creationId xmlns:a16="http://schemas.microsoft.com/office/drawing/2014/main" id="{01C9FD19-33E8-4E0C-A062-7259EB594A9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60752" y="3542688"/>
            <a:ext cx="2299778" cy="186594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E65A3CA-F518-4E09-8A68-3C35E83D31C6}"/>
              </a:ext>
            </a:extLst>
          </p:cNvPr>
          <p:cNvSpPr txBox="1"/>
          <p:nvPr/>
        </p:nvSpPr>
        <p:spPr>
          <a:xfrm>
            <a:off x="8358450" y="5347505"/>
            <a:ext cx="21788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191 M</a:t>
            </a:r>
          </a:p>
          <a:p>
            <a:r>
              <a:rPr lang="en-US" sz="1200" dirty="0"/>
              <a:t>Description- S/4 COASTER WITH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TURQUOISE COLOR SOAP STONE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55" name="Picture 54" descr="CS 191 M.JPG">
            <a:extLst>
              <a:ext uri="{FF2B5EF4-FFF2-40B4-BE49-F238E27FC236}">
                <a16:creationId xmlns:a16="http://schemas.microsoft.com/office/drawing/2014/main" id="{D38A7263-3484-4B6C-9268-946985B01E8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19510" y="3489084"/>
            <a:ext cx="1961732" cy="167310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DA2440-9EC1-4CBA-9D50-645909148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8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77D281B-F4AB-4975-97CA-64134D501A3E}"/>
              </a:ext>
            </a:extLst>
          </p:cNvPr>
          <p:cNvSpPr txBox="1"/>
          <p:nvPr/>
        </p:nvSpPr>
        <p:spPr>
          <a:xfrm>
            <a:off x="456507" y="2053136"/>
            <a:ext cx="3028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160</a:t>
            </a:r>
          </a:p>
          <a:p>
            <a:r>
              <a:rPr lang="en-US" sz="1200" dirty="0"/>
              <a:t>Description- S/4 COASTER WITH GOLD EDGES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1" name="Picture 20" descr="CS 160.jpg">
            <a:extLst>
              <a:ext uri="{FF2B5EF4-FFF2-40B4-BE49-F238E27FC236}">
                <a16:creationId xmlns:a16="http://schemas.microsoft.com/office/drawing/2014/main" id="{B96C5B44-CF3E-40AE-A737-1EE85ABC72F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6079" y="216745"/>
            <a:ext cx="2116628" cy="15054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1F670AF-9204-469C-BD43-ECBAC0704B8F}"/>
              </a:ext>
            </a:extLst>
          </p:cNvPr>
          <p:cNvSpPr txBox="1"/>
          <p:nvPr/>
        </p:nvSpPr>
        <p:spPr>
          <a:xfrm>
            <a:off x="4412281" y="2053136"/>
            <a:ext cx="3028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161</a:t>
            </a:r>
          </a:p>
          <a:p>
            <a:r>
              <a:rPr lang="en-US" sz="1200" dirty="0"/>
              <a:t>Description- S/4COASTER WITH SILVER EDGES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3" name="Picture 22" descr="CS 161.jpg">
            <a:extLst>
              <a:ext uri="{FF2B5EF4-FFF2-40B4-BE49-F238E27FC236}">
                <a16:creationId xmlns:a16="http://schemas.microsoft.com/office/drawing/2014/main" id="{87210B71-6647-4CE9-99AA-ED6E5300017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5207" y="216745"/>
            <a:ext cx="1933269" cy="178274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B0F6BE4-F8C8-40B7-B49F-E21A7A255CEF}"/>
              </a:ext>
            </a:extLst>
          </p:cNvPr>
          <p:cNvSpPr txBox="1"/>
          <p:nvPr/>
        </p:nvSpPr>
        <p:spPr>
          <a:xfrm>
            <a:off x="8394560" y="2050356"/>
            <a:ext cx="3797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231</a:t>
            </a:r>
          </a:p>
          <a:p>
            <a:r>
              <a:rPr lang="en-US" sz="1200" dirty="0"/>
              <a:t>Description- S/4 ROUND EDGE COASTER WITH PRINTING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PINK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5" name="Picture 24" descr="CS 231.JPG">
            <a:extLst>
              <a:ext uri="{FF2B5EF4-FFF2-40B4-BE49-F238E27FC236}">
                <a16:creationId xmlns:a16="http://schemas.microsoft.com/office/drawing/2014/main" id="{5D26A750-AD80-4E42-A52B-051032F659D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50303" y="216745"/>
            <a:ext cx="1995990" cy="167168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9D89F45-8F37-4C46-B3CB-FCD51AAA9EB1}"/>
              </a:ext>
            </a:extLst>
          </p:cNvPr>
          <p:cNvSpPr txBox="1"/>
          <p:nvPr/>
        </p:nvSpPr>
        <p:spPr>
          <a:xfrm>
            <a:off x="456507" y="5610673"/>
            <a:ext cx="3797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232</a:t>
            </a:r>
          </a:p>
          <a:p>
            <a:r>
              <a:rPr lang="en-US" sz="1200" dirty="0"/>
              <a:t>Description- S/4 ROUND EDGE COASTER WITH PRINTING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PINK 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7" name="Picture 26" descr="CS 232.JPG">
            <a:extLst>
              <a:ext uri="{FF2B5EF4-FFF2-40B4-BE49-F238E27FC236}">
                <a16:creationId xmlns:a16="http://schemas.microsoft.com/office/drawing/2014/main" id="{ECE85DFD-B11C-4723-9294-72A11140299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6079" y="3509792"/>
            <a:ext cx="2223506" cy="193929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6DD57E0-EEA9-4106-A241-934192BFBAE0}"/>
              </a:ext>
            </a:extLst>
          </p:cNvPr>
          <p:cNvSpPr txBox="1"/>
          <p:nvPr/>
        </p:nvSpPr>
        <p:spPr>
          <a:xfrm>
            <a:off x="4413822" y="5610672"/>
            <a:ext cx="3797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236</a:t>
            </a:r>
          </a:p>
          <a:p>
            <a:r>
              <a:rPr lang="en-US" sz="1200" dirty="0"/>
              <a:t>Description- S/4 ROUND EDGE COASTER WITH PRINTING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PINK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9" name="Picture 28" descr="CS 236.JPG">
            <a:extLst>
              <a:ext uri="{FF2B5EF4-FFF2-40B4-BE49-F238E27FC236}">
                <a16:creationId xmlns:a16="http://schemas.microsoft.com/office/drawing/2014/main" id="{84566B1D-ED5B-493A-9812-0318194325D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2320" y="3551672"/>
            <a:ext cx="2314581" cy="195819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169FA0A-34DB-4425-A7F4-8C2C77256060}"/>
              </a:ext>
            </a:extLst>
          </p:cNvPr>
          <p:cNvSpPr txBox="1"/>
          <p:nvPr/>
        </p:nvSpPr>
        <p:spPr>
          <a:xfrm>
            <a:off x="8394560" y="5525611"/>
            <a:ext cx="2314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 CS 237</a:t>
            </a:r>
          </a:p>
          <a:p>
            <a:r>
              <a:rPr lang="en-US" sz="1200" dirty="0"/>
              <a:t>Description- S/4 ROUND EDGE COASTER WITH PRINTING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1" name="Picture 30" descr="CS 237.JPG">
            <a:extLst>
              <a:ext uri="{FF2B5EF4-FFF2-40B4-BE49-F238E27FC236}">
                <a16:creationId xmlns:a16="http://schemas.microsoft.com/office/drawing/2014/main" id="{C480DDEB-3064-4475-9AE4-52A56FF0467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950303" y="3551672"/>
            <a:ext cx="2314581" cy="194502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3B96977-E0D6-44F4-9FBD-D82C974AA1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43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ED713A8-A616-4D31-9BD3-ACD09C62071D}"/>
              </a:ext>
            </a:extLst>
          </p:cNvPr>
          <p:cNvSpPr txBox="1"/>
          <p:nvPr/>
        </p:nvSpPr>
        <p:spPr>
          <a:xfrm>
            <a:off x="212034" y="2069705"/>
            <a:ext cx="3816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199</a:t>
            </a:r>
          </a:p>
          <a:p>
            <a:r>
              <a:rPr lang="en-US" sz="1200" dirty="0"/>
              <a:t>Description- S/4 ROUND CORNER COASTER WITH PINE APPLE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3" name="Picture 32" descr="CS 199.JPG">
            <a:extLst>
              <a:ext uri="{FF2B5EF4-FFF2-40B4-BE49-F238E27FC236}">
                <a16:creationId xmlns:a16="http://schemas.microsoft.com/office/drawing/2014/main" id="{AF34892F-7BC3-48AD-9CB3-372CB5CCCA8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846" y="233948"/>
            <a:ext cx="2029876" cy="178059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F292293-C534-4CA7-A602-2889D9F7A943}"/>
              </a:ext>
            </a:extLst>
          </p:cNvPr>
          <p:cNvSpPr txBox="1"/>
          <p:nvPr/>
        </p:nvSpPr>
        <p:spPr>
          <a:xfrm>
            <a:off x="4287082" y="2072071"/>
            <a:ext cx="3697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201</a:t>
            </a:r>
          </a:p>
          <a:p>
            <a:r>
              <a:rPr lang="en-US" sz="1200" dirty="0"/>
              <a:t>Description- S/4 OCTAGONAL COASTER WITH PINEAPPLE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5" name="Picture 34" descr="CS 201.JPG">
            <a:extLst>
              <a:ext uri="{FF2B5EF4-FFF2-40B4-BE49-F238E27FC236}">
                <a16:creationId xmlns:a16="http://schemas.microsoft.com/office/drawing/2014/main" id="{52C2D866-61F9-4C3D-A020-2E5CD9C5F28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8421" y="119270"/>
            <a:ext cx="2035810" cy="189527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1A34C4D-EB0B-45B3-BA3D-7A7BA65743A2}"/>
              </a:ext>
            </a:extLst>
          </p:cNvPr>
          <p:cNvSpPr txBox="1"/>
          <p:nvPr/>
        </p:nvSpPr>
        <p:spPr>
          <a:xfrm>
            <a:off x="8344865" y="2136375"/>
            <a:ext cx="3704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204</a:t>
            </a:r>
          </a:p>
          <a:p>
            <a:r>
              <a:rPr lang="en-US" sz="1200" dirty="0"/>
              <a:t>Description- S/4 ROLLED EDGE COASTER WITH PALM TREE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7" name="Picture 36" descr="CS 204.JPG">
            <a:extLst>
              <a:ext uri="{FF2B5EF4-FFF2-40B4-BE49-F238E27FC236}">
                <a16:creationId xmlns:a16="http://schemas.microsoft.com/office/drawing/2014/main" id="{5EA33B61-1FF1-4517-BD4C-C4D4FCFFBBF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84858" y="119924"/>
            <a:ext cx="2220454" cy="192747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B7CA45B-9A41-4033-A6E0-D0EF9A661D34}"/>
              </a:ext>
            </a:extLst>
          </p:cNvPr>
          <p:cNvSpPr txBox="1"/>
          <p:nvPr/>
        </p:nvSpPr>
        <p:spPr>
          <a:xfrm>
            <a:off x="212034" y="5478559"/>
            <a:ext cx="379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206</a:t>
            </a:r>
          </a:p>
          <a:p>
            <a:r>
              <a:rPr lang="en-US" sz="1200" dirty="0"/>
              <a:t>Description- S/4 HEXAGONAL COASTER WITH PALM TREE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9" name="Picture 38" descr="CS 206.JPG">
            <a:extLst>
              <a:ext uri="{FF2B5EF4-FFF2-40B4-BE49-F238E27FC236}">
                <a16:creationId xmlns:a16="http://schemas.microsoft.com/office/drawing/2014/main" id="{E6FA86BF-9CA1-4961-85B7-1B425ABBBB6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0353" y="3488635"/>
            <a:ext cx="2161119" cy="185027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4C2485A-C099-4540-91B6-CB106AD191C5}"/>
              </a:ext>
            </a:extLst>
          </p:cNvPr>
          <p:cNvSpPr txBox="1"/>
          <p:nvPr/>
        </p:nvSpPr>
        <p:spPr>
          <a:xfrm>
            <a:off x="4306962" y="5476053"/>
            <a:ext cx="3555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207</a:t>
            </a:r>
          </a:p>
          <a:p>
            <a:r>
              <a:rPr lang="en-US" sz="1200" dirty="0"/>
              <a:t>Description- S/4 ROUND CORNER WITH FLEMINGO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1" name="Picture 40" descr="CS 207.JPG">
            <a:extLst>
              <a:ext uri="{FF2B5EF4-FFF2-40B4-BE49-F238E27FC236}">
                <a16:creationId xmlns:a16="http://schemas.microsoft.com/office/drawing/2014/main" id="{DAA90336-288C-4C98-B917-5C2FC1C2E09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44145" y="3509792"/>
            <a:ext cx="2083832" cy="186723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6985BD4-30E9-429F-9C17-A29FF54E00F7}"/>
              </a:ext>
            </a:extLst>
          </p:cNvPr>
          <p:cNvSpPr txBox="1"/>
          <p:nvPr/>
        </p:nvSpPr>
        <p:spPr>
          <a:xfrm>
            <a:off x="8344865" y="5375307"/>
            <a:ext cx="23893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209</a:t>
            </a:r>
          </a:p>
          <a:p>
            <a:r>
              <a:rPr lang="en-US" sz="1200" dirty="0"/>
              <a:t>Description- S/4 OCTAGONAL COASTER WITH FLEMINGO ETCHING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43" name="Picture 42" descr="CS 209.JPG">
            <a:extLst>
              <a:ext uri="{FF2B5EF4-FFF2-40B4-BE49-F238E27FC236}">
                <a16:creationId xmlns:a16="http://schemas.microsoft.com/office/drawing/2014/main" id="{330126B1-8E59-4F34-8209-758E04AB2B5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84858" y="3536608"/>
            <a:ext cx="1955384" cy="17543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96263EE-9649-4708-B7FF-8A8AB25197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1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42B9C6-4A0E-43A3-B265-A61DA996B100}"/>
              </a:ext>
            </a:extLst>
          </p:cNvPr>
          <p:cNvCxnSpPr/>
          <p:nvPr/>
        </p:nvCxnSpPr>
        <p:spPr>
          <a:xfrm>
            <a:off x="4147930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74AD23-B079-48FE-A126-280B7B88B70B}"/>
              </a:ext>
            </a:extLst>
          </p:cNvPr>
          <p:cNvCxnSpPr/>
          <p:nvPr/>
        </p:nvCxnSpPr>
        <p:spPr>
          <a:xfrm>
            <a:off x="8103704" y="119270"/>
            <a:ext cx="0" cy="6738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749281-91A4-4E7A-A5BB-D5019BECDC8A}"/>
              </a:ext>
            </a:extLst>
          </p:cNvPr>
          <p:cNvCxnSpPr/>
          <p:nvPr/>
        </p:nvCxnSpPr>
        <p:spPr>
          <a:xfrm>
            <a:off x="212034" y="3325199"/>
            <a:ext cx="11767931" cy="23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74636BB-D88A-41CF-AADB-36619037AE19}"/>
              </a:ext>
            </a:extLst>
          </p:cNvPr>
          <p:cNvSpPr txBox="1"/>
          <p:nvPr/>
        </p:nvSpPr>
        <p:spPr>
          <a:xfrm>
            <a:off x="434557" y="2228222"/>
            <a:ext cx="28830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216</a:t>
            </a:r>
          </a:p>
          <a:p>
            <a:r>
              <a:rPr lang="en-US" sz="1200" dirty="0"/>
              <a:t>Description-S/4 PINEAPPLE COASTER</a:t>
            </a:r>
          </a:p>
          <a:p>
            <a:r>
              <a:rPr lang="en-US" sz="1200" dirty="0"/>
              <a:t>Size(inches)-  5 X 3.5</a:t>
            </a:r>
          </a:p>
          <a:p>
            <a:r>
              <a:rPr lang="en-US" sz="1200" dirty="0"/>
              <a:t>Material- WHITE MARBLE &amp; ACACIA WOOD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1" name="Picture 20" descr="IMG_0979.JPG">
            <a:extLst>
              <a:ext uri="{FF2B5EF4-FFF2-40B4-BE49-F238E27FC236}">
                <a16:creationId xmlns:a16="http://schemas.microsoft.com/office/drawing/2014/main" id="{7A07BAE0-A2BD-4132-96AB-906A0FC722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872" y="166826"/>
            <a:ext cx="1718407" cy="19108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4AC3C4-56DC-4280-90A5-0E8A9720261A}"/>
              </a:ext>
            </a:extLst>
          </p:cNvPr>
          <p:cNvSpPr txBox="1"/>
          <p:nvPr/>
        </p:nvSpPr>
        <p:spPr>
          <a:xfrm>
            <a:off x="4432159" y="2200366"/>
            <a:ext cx="30155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157</a:t>
            </a:r>
          </a:p>
          <a:p>
            <a:r>
              <a:rPr lang="en-US" sz="1200" dirty="0"/>
              <a:t>Description-S/4 COASTER WITH COPPER FOIL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 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3" name="Picture 22" descr="CS 157.JPG">
            <a:extLst>
              <a:ext uri="{FF2B5EF4-FFF2-40B4-BE49-F238E27FC236}">
                <a16:creationId xmlns:a16="http://schemas.microsoft.com/office/drawing/2014/main" id="{89AC83DA-63DC-4F5A-A69C-C7084BB5B5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0073" y="166826"/>
            <a:ext cx="2417992" cy="184986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5000F22-A1F3-41CB-8330-DD098BF560CC}"/>
              </a:ext>
            </a:extLst>
          </p:cNvPr>
          <p:cNvSpPr txBox="1"/>
          <p:nvPr/>
        </p:nvSpPr>
        <p:spPr>
          <a:xfrm>
            <a:off x="8485396" y="2200365"/>
            <a:ext cx="3112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162</a:t>
            </a:r>
          </a:p>
          <a:p>
            <a:r>
              <a:rPr lang="en-US" sz="1200" dirty="0"/>
              <a:t>Description-S/4 COASTER WITH GOLD FOIL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5" name="Picture 24" descr="CS 162.jpg">
            <a:extLst>
              <a:ext uri="{FF2B5EF4-FFF2-40B4-BE49-F238E27FC236}">
                <a16:creationId xmlns:a16="http://schemas.microsoft.com/office/drawing/2014/main" id="{EAB4E323-E3E4-44E1-8751-E3B521B7C59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25518" y="275498"/>
            <a:ext cx="2178320" cy="192486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E24DB24-E455-404E-BE0B-165EBD774C55}"/>
              </a:ext>
            </a:extLst>
          </p:cNvPr>
          <p:cNvSpPr txBox="1"/>
          <p:nvPr/>
        </p:nvSpPr>
        <p:spPr>
          <a:xfrm>
            <a:off x="434557" y="5429802"/>
            <a:ext cx="29214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161</a:t>
            </a:r>
          </a:p>
          <a:p>
            <a:r>
              <a:rPr lang="en-US" sz="1200" dirty="0"/>
              <a:t>Description-S/4 COASTER WITH SILVER FOIL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7" name="Picture 26" descr="CS 161.jpg">
            <a:extLst>
              <a:ext uri="{FF2B5EF4-FFF2-40B4-BE49-F238E27FC236}">
                <a16:creationId xmlns:a16="http://schemas.microsoft.com/office/drawing/2014/main" id="{9E0E79D4-BBCF-423B-8EEF-142F652C7AB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8094" y="3550007"/>
            <a:ext cx="1684229" cy="155309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D3E658E-A58B-4A72-B7A7-7A71B22C4647}"/>
              </a:ext>
            </a:extLst>
          </p:cNvPr>
          <p:cNvSpPr txBox="1"/>
          <p:nvPr/>
        </p:nvSpPr>
        <p:spPr>
          <a:xfrm>
            <a:off x="4432159" y="5433796"/>
            <a:ext cx="3112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110</a:t>
            </a:r>
          </a:p>
          <a:p>
            <a:r>
              <a:rPr lang="en-US" sz="1200" dirty="0"/>
              <a:t>Description-S/4 COASTER WITH GOLD FOIL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WHITE MARBLE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29" name="Picture 28" descr="CS 110.jpg">
            <a:extLst>
              <a:ext uri="{FF2B5EF4-FFF2-40B4-BE49-F238E27FC236}">
                <a16:creationId xmlns:a16="http://schemas.microsoft.com/office/drawing/2014/main" id="{7B79CDB4-D37A-44CE-9DF8-77836728995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31567" y="3507890"/>
            <a:ext cx="2073548" cy="17662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5D413F2-EDF8-4AD7-97F1-37C550733E78}"/>
              </a:ext>
            </a:extLst>
          </p:cNvPr>
          <p:cNvSpPr txBox="1"/>
          <p:nvPr/>
        </p:nvSpPr>
        <p:spPr>
          <a:xfrm>
            <a:off x="8103704" y="5551758"/>
            <a:ext cx="2566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Item# CS 115</a:t>
            </a:r>
          </a:p>
          <a:p>
            <a:r>
              <a:rPr lang="en-US" sz="1200" dirty="0"/>
              <a:t>Description-S/4 COASTER WITH SILVER FOIL</a:t>
            </a:r>
          </a:p>
          <a:p>
            <a:r>
              <a:rPr lang="en-US" sz="1200" dirty="0"/>
              <a:t>Size(inches)-  4 X 4</a:t>
            </a:r>
          </a:p>
          <a:p>
            <a:r>
              <a:rPr lang="en-US" sz="1200" dirty="0"/>
              <a:t>Material- GREY MARBLE </a:t>
            </a:r>
          </a:p>
          <a:p>
            <a:r>
              <a:rPr lang="en-US" sz="1200" dirty="0"/>
              <a:t>Special remarks, if any</a:t>
            </a:r>
          </a:p>
        </p:txBody>
      </p:sp>
      <p:pic>
        <p:nvPicPr>
          <p:cNvPr id="31" name="Picture 30" descr="CS 115.jpg">
            <a:extLst>
              <a:ext uri="{FF2B5EF4-FFF2-40B4-BE49-F238E27FC236}">
                <a16:creationId xmlns:a16="http://schemas.microsoft.com/office/drawing/2014/main" id="{C809A765-17DC-4F29-ACF7-004400561CD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02030" y="3614243"/>
            <a:ext cx="2101808" cy="176622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D4AFBB8-D2BC-41A1-8AFC-350A7A56EE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91" y="5551758"/>
            <a:ext cx="1268149" cy="106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62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1316</Words>
  <Application>Microsoft Office PowerPoint</Application>
  <PresentationFormat>Widescreen</PresentationFormat>
  <Paragraphs>243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13</cp:revision>
  <dcterms:created xsi:type="dcterms:W3CDTF">2019-12-30T11:11:04Z</dcterms:created>
  <dcterms:modified xsi:type="dcterms:W3CDTF">2020-01-01T04:32:53Z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1102794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S8.2.3</vt:lpwstr>
  </property>
</Properties>
</file>