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69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5" r:id="rId11"/>
    <p:sldId id="286" r:id="rId12"/>
    <p:sldId id="289" r:id="rId13"/>
    <p:sldId id="370" r:id="rId14"/>
    <p:sldId id="287" r:id="rId15"/>
    <p:sldId id="290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1" r:id="rId30"/>
    <p:sldId id="270" r:id="rId31"/>
    <p:sldId id="273" r:id="rId32"/>
    <p:sldId id="274" r:id="rId33"/>
    <p:sldId id="275" r:id="rId34"/>
    <p:sldId id="37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B7236-1D6C-4461-BC2F-3C40351BA5FF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48B55-4E5A-496C-80BA-F84F40181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76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48B55-4E5A-496C-80BA-F84F401812A9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7775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55C26E-4C68-4BB9-A281-C47CC3170E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37" y="2345697"/>
            <a:ext cx="5503866" cy="10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2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F3806-B56F-4939-8B99-952A63E8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0CDBF-8C80-45A8-AB93-6F0AA55AD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7F295-4F78-4C56-8EF1-C68C6F0D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33C4E-B09A-4A70-9548-694328C5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C2620-17EB-414B-AF7D-B0FF60FA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45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1DCFF-8579-4924-8409-1536FF0E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F4B1A-83A4-4217-BC1C-D582358FF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8B135-0016-4744-93FF-FA941521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E98BA-1F7C-49F4-81AA-CEAFCA194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3F94F-2C5B-44EE-A0D5-93F17AEC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27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A5ED-91AC-4EFA-96BC-18956C55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0410-8C37-4F47-AF51-A68BA57C7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691FD-021B-4241-A026-E2639DA62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FBDB4-68E6-4DA6-95EB-AD4B97DD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AFBD1-C1BC-4701-A913-C14086B3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B6887-BAC8-4334-8D45-5D6F1CEA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88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7304F-BF60-4CC0-A8BF-02FA1738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8F321-35E7-4575-BB22-2A9731479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065B5-6ED6-4911-8C19-865CEC38A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5DCDC9-9E70-4CD9-BEBB-CE6BC172C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6AEB06-9AE2-46BA-B2B0-22556EFFD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8F375-6EDF-4072-8BE8-8F5827CE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E3DF1-113E-4A43-B109-CCBD63ED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D2BD2-CEAB-4323-829B-57CAF695A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199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E0E0-3EC1-4807-B736-7C44530D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7467C-81EB-41E1-88CE-B20E058E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AC327-A1BA-4C5F-B329-9702102C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AC1BE-27F3-4F5F-A742-E7A57C0A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326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074DD6-018E-41CC-BF59-AD4D6BE8B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42F0A-D07E-4305-B2FF-9E5B91B4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D3452-E0A2-4626-B7B2-9EA675D1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A4A2-3A7C-40AC-9658-C4FCA98F5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00FD3-DB60-40D8-9FF4-8DA56E725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7109F-F1C9-4E68-8EC5-3710C17D7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30426-5CC1-40EC-B6A3-AFA99BBD6D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33E03-25F6-43A0-8254-25246F0A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D4F16-5B6A-4341-8F8F-F105D042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175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77C84-39BA-41C0-A064-1C043395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D808F5-54DC-43D7-8439-091C5C4A9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76ABA-3E47-48E6-BF4F-04FE225CD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D35F4-0153-402F-89FB-950A41654B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C651C-D8FE-468C-A2BA-4AFBCCC8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44247-04CC-46DF-850D-1EA03E93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653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662C-FD56-463F-88F8-60E1CB5C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79DE4B-3DBD-468F-88D6-A0BFD8B7D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B32DA-BB33-4A79-A2AB-DDF0F43789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8081C-645F-460C-A293-C256EC10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1CE56-4F71-441F-B103-20604BFA9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5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F2522-642F-43F7-99C4-E4DDCB73E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53C92-0118-4995-8A3C-650FFFF6B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F64C3-8941-4444-BA80-65410228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96743-987E-4E2D-A04D-67101AA6B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9F1F3-5837-4EED-B0D5-EFECA418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897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79A15-798D-41CD-88EF-04226D7BB4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414" y="5465238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4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A7EC78-62AA-492B-8074-C1A50B4D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798CC-71D0-4D18-9BC6-CD65A3EFB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972B8-8749-4BEC-8404-2963DB7AD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B6E6E-9A94-453A-952F-5640E67FDDB4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80E67-6CB8-4235-92DF-975F4FDBA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D9347-151A-4D58-AC9E-28EF0E1E8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F975B-42F6-44B5-9F4D-BF82FDBA7A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02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.png"/><Relationship Id="rId4" Type="http://schemas.openxmlformats.org/officeDocument/2006/relationships/image" Target="../media/image21.jpeg"/><Relationship Id="rId9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2.pn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2.pn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10" Type="http://schemas.openxmlformats.org/officeDocument/2006/relationships/image" Target="../media/image2.pn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10" Type="http://schemas.openxmlformats.org/officeDocument/2006/relationships/image" Target="../media/image2.pn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2.pn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10" Type="http://schemas.openxmlformats.org/officeDocument/2006/relationships/image" Target="../media/image2.pn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10" Type="http://schemas.openxmlformats.org/officeDocument/2006/relationships/image" Target="../media/image2.png"/><Relationship Id="rId4" Type="http://schemas.openxmlformats.org/officeDocument/2006/relationships/image" Target="../media/image99.jpeg"/><Relationship Id="rId9" Type="http://schemas.openxmlformats.org/officeDocument/2006/relationships/image" Target="../media/image10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10" Type="http://schemas.openxmlformats.org/officeDocument/2006/relationships/image" Target="../media/image2.png"/><Relationship Id="rId4" Type="http://schemas.openxmlformats.org/officeDocument/2006/relationships/image" Target="../media/image113.jpeg"/><Relationship Id="rId9" Type="http://schemas.openxmlformats.org/officeDocument/2006/relationships/image" Target="../media/image11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Relationship Id="rId9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1.jpeg"/><Relationship Id="rId7" Type="http://schemas.openxmlformats.org/officeDocument/2006/relationships/image" Target="../media/image155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eg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7.jpeg"/><Relationship Id="rId7" Type="http://schemas.openxmlformats.org/officeDocument/2006/relationships/image" Target="../media/image161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10" Type="http://schemas.openxmlformats.org/officeDocument/2006/relationships/image" Target="../media/image2.png"/><Relationship Id="rId4" Type="http://schemas.openxmlformats.org/officeDocument/2006/relationships/image" Target="../media/image164.jpeg"/><Relationship Id="rId9" Type="http://schemas.openxmlformats.org/officeDocument/2006/relationships/image" Target="../media/image16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10" Type="http://schemas.openxmlformats.org/officeDocument/2006/relationships/image" Target="../media/image2.png"/><Relationship Id="rId4" Type="http://schemas.openxmlformats.org/officeDocument/2006/relationships/image" Target="../media/image172.jpeg"/><Relationship Id="rId9" Type="http://schemas.openxmlformats.org/officeDocument/2006/relationships/image" Target="../media/image17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jpeg"/><Relationship Id="rId3" Type="http://schemas.openxmlformats.org/officeDocument/2006/relationships/image" Target="../media/image179.jpeg"/><Relationship Id="rId7" Type="http://schemas.openxmlformats.org/officeDocument/2006/relationships/image" Target="../media/image183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jpeg"/><Relationship Id="rId5" Type="http://schemas.openxmlformats.org/officeDocument/2006/relationships/image" Target="../media/image181.jpeg"/><Relationship Id="rId10" Type="http://schemas.openxmlformats.org/officeDocument/2006/relationships/image" Target="../media/image2.png"/><Relationship Id="rId4" Type="http://schemas.openxmlformats.org/officeDocument/2006/relationships/image" Target="../media/image180.jpeg"/><Relationship Id="rId9" Type="http://schemas.openxmlformats.org/officeDocument/2006/relationships/image" Target="../media/image185.jpeg"/></Relationships>
</file>

<file path=ppt/slides/_rels/slide34.xml.rels><?xml version="1.0" encoding="UTF-8" standalone="yes" ?><Relationships xmlns="http://schemas.openxmlformats.org/package/2006/relationships"><Relationship Id="rId8" Target="../media/image191.jpeg" Type="http://schemas.openxmlformats.org/officeDocument/2006/relationships/image"/><Relationship Id="rId3" Target="../media/image187.jpeg" Type="http://schemas.openxmlformats.org/officeDocument/2006/relationships/image"/><Relationship Id="rId7" Target="../media/image190.jpeg" Type="http://schemas.openxmlformats.org/officeDocument/2006/relationships/image"/><Relationship Id="rId2" Target="../media/image186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89.jpeg" Type="http://schemas.openxmlformats.org/officeDocument/2006/relationships/image"/><Relationship Id="rId5" Target="../media/image188.jpeg" Type="http://schemas.openxmlformats.org/officeDocument/2006/relationships/image"/><Relationship Id="rId4" Target="../media/hdphoto1.wdp" Type="http://schemas.microsoft.com/office/2007/relationships/hdphoto"/><Relationship Id="rId9" Target="../media/image192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419AC-05ED-4CCB-B71E-A3CD967CD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47" y="1407209"/>
            <a:ext cx="2235179" cy="187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8C1A620-2F55-4FEA-8292-823202AED4C7}"/>
              </a:ext>
            </a:extLst>
          </p:cNvPr>
          <p:cNvGrpSpPr/>
          <p:nvPr/>
        </p:nvGrpSpPr>
        <p:grpSpPr>
          <a:xfrm>
            <a:off x="331880" y="384294"/>
            <a:ext cx="5127009" cy="5769447"/>
            <a:chOff x="331880" y="384294"/>
            <a:chExt cx="5127009" cy="57694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70C0BD5-B819-49ED-98CA-F089874EB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880" y="1530278"/>
              <a:ext cx="5127009" cy="462346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615233" y="384294"/>
              <a:ext cx="45384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Royal Collection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64123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C24DBC7-0333-44BE-8E03-AE87B290F4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5921939" y="799792"/>
            <a:ext cx="5992380" cy="5500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4CA68E-9B26-4680-95FB-F416CFA68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414" y="5465238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8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DF3A19D-68BC-4AA6-B183-F8A658B34F31}"/>
              </a:ext>
            </a:extLst>
          </p:cNvPr>
          <p:cNvGrpSpPr/>
          <p:nvPr/>
        </p:nvGrpSpPr>
        <p:grpSpPr>
          <a:xfrm>
            <a:off x="277682" y="384294"/>
            <a:ext cx="5355923" cy="5743551"/>
            <a:chOff x="277682" y="384294"/>
            <a:chExt cx="5355923" cy="574355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1260439" y="384294"/>
              <a:ext cx="324800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NAVY CROSS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BA44380-203D-4536-A7D1-6AA567805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682" y="1713752"/>
              <a:ext cx="5355923" cy="4414093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4AACD3F-437D-46D6-B173-FE041CE666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5921938" y="900752"/>
            <a:ext cx="5992373" cy="53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3DED68-251E-446E-B0BA-5A7466421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41D9312-EC4F-4FB0-AB68-C610F6B11CDC}"/>
              </a:ext>
            </a:extLst>
          </p:cNvPr>
          <p:cNvGrpSpPr/>
          <p:nvPr/>
        </p:nvGrpSpPr>
        <p:grpSpPr>
          <a:xfrm>
            <a:off x="399199" y="485253"/>
            <a:ext cx="5087437" cy="5642592"/>
            <a:chOff x="399199" y="485253"/>
            <a:chExt cx="5087437" cy="56425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718985" y="485253"/>
              <a:ext cx="476765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Basket Collection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2C3D63-2B28-40FF-B9F1-B02CF8EF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99" y="1651379"/>
              <a:ext cx="5087437" cy="4476466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F1E7E27-5B3F-4E3A-BC08-A345666827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270013" y="900751"/>
            <a:ext cx="5522788" cy="5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E8FC3C-9D04-45C2-BD83-A0CA6071A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9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C6C08D3-1291-4EE3-9114-8AB461142A9C}"/>
              </a:ext>
            </a:extLst>
          </p:cNvPr>
          <p:cNvGrpSpPr/>
          <p:nvPr/>
        </p:nvGrpSpPr>
        <p:grpSpPr>
          <a:xfrm>
            <a:off x="399202" y="485252"/>
            <a:ext cx="4886328" cy="5666617"/>
            <a:chOff x="399202" y="485252"/>
            <a:chExt cx="4886328" cy="566661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1386240" y="485252"/>
              <a:ext cx="311335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Triangles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CBC7724-17DD-4B6F-816B-B0BCF73C3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02" y="1583141"/>
              <a:ext cx="4886328" cy="4568728"/>
            </a:xfrm>
            <a:prstGeom prst="rect">
              <a:avLst/>
            </a:prstGeom>
          </p:spPr>
        </p:pic>
      </p:grpSp>
      <p:pic>
        <p:nvPicPr>
          <p:cNvPr id="10" name="Picture 9" descr="Slide9-min.JPG">
            <a:extLst>
              <a:ext uri="{FF2B5EF4-FFF2-40B4-BE49-F238E27FC236}">
                <a16:creationId xmlns:a16="http://schemas.microsoft.com/office/drawing/2014/main" id="{A553486B-A451-4693-89F9-762CB117DF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563708" y="1801318"/>
            <a:ext cx="5139887" cy="385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C1D857-20EE-4145-99E4-3CB6C94BA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3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36EBE-68B9-4626-A3D8-0DD9451239B9}"/>
              </a:ext>
            </a:extLst>
          </p:cNvPr>
          <p:cNvGrpSpPr/>
          <p:nvPr/>
        </p:nvGrpSpPr>
        <p:grpSpPr>
          <a:xfrm>
            <a:off x="402664" y="485252"/>
            <a:ext cx="5083874" cy="5519762"/>
            <a:chOff x="402664" y="485252"/>
            <a:chExt cx="5083874" cy="55197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1621080" y="485252"/>
              <a:ext cx="264367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Garden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DC45E4A-7F32-412C-BB53-82621A552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664" y="1637731"/>
              <a:ext cx="5083874" cy="4367283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D456EB9-BEC5-4CB6-B122-1F4E024D6B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095999" y="1490094"/>
            <a:ext cx="5866615" cy="439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9F2105-4C21-4F21-8F07-957D9E75F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2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EE6D9FE-7D03-440D-A296-F6B06391474F}"/>
              </a:ext>
            </a:extLst>
          </p:cNvPr>
          <p:cNvGrpSpPr/>
          <p:nvPr/>
        </p:nvGrpSpPr>
        <p:grpSpPr>
          <a:xfrm>
            <a:off x="353246" y="485252"/>
            <a:ext cx="5179342" cy="5404803"/>
            <a:chOff x="353246" y="485252"/>
            <a:chExt cx="5179342" cy="54048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1277237" y="485252"/>
              <a:ext cx="333136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Strip Days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31708A-7018-471B-89BE-39BA41F47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246" y="1490094"/>
              <a:ext cx="5179342" cy="439996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70560AA-CAC4-4AD4-8801-853A49D997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022955" y="1526286"/>
            <a:ext cx="5445456" cy="408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1760EF-FC11-4D31-9235-B1C5D0F93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4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F72CFAC-57FA-458D-818F-3F4CDC4FDE44}"/>
              </a:ext>
            </a:extLst>
          </p:cNvPr>
          <p:cNvGrpSpPr/>
          <p:nvPr/>
        </p:nvGrpSpPr>
        <p:grpSpPr>
          <a:xfrm>
            <a:off x="292756" y="485252"/>
            <a:ext cx="5239832" cy="5659314"/>
            <a:chOff x="292756" y="485252"/>
            <a:chExt cx="5239832" cy="56593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844427" y="485252"/>
              <a:ext cx="419698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Christmas Fun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B53406-E9B5-4756-9015-EC5E0010A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756" y="1526286"/>
              <a:ext cx="5239832" cy="461828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F82B6E2-6B47-4448-A464-2E7BD9C65D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022955" y="664895"/>
            <a:ext cx="5774605" cy="46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955E74-C02B-412C-9C7D-C7AA9BE78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0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87DE64-CB9A-4B58-9A2C-2C31B7A24103}"/>
              </a:ext>
            </a:extLst>
          </p:cNvPr>
          <p:cNvCxnSpPr>
            <a:cxnSpLocks/>
          </p:cNvCxnSpPr>
          <p:nvPr/>
        </p:nvCxnSpPr>
        <p:spPr>
          <a:xfrm>
            <a:off x="5777771" y="384294"/>
            <a:ext cx="0" cy="636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801627A-4BBB-45D7-97F1-F246F1E5DDF4}"/>
              </a:ext>
            </a:extLst>
          </p:cNvPr>
          <p:cNvGrpSpPr/>
          <p:nvPr/>
        </p:nvGrpSpPr>
        <p:grpSpPr>
          <a:xfrm>
            <a:off x="547874" y="485252"/>
            <a:ext cx="5015874" cy="5396933"/>
            <a:chOff x="547874" y="485252"/>
            <a:chExt cx="5015874" cy="53969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F049A2-C209-4948-B22C-3D7E11530B05}"/>
                </a:ext>
              </a:extLst>
            </p:cNvPr>
            <p:cNvSpPr/>
            <p:nvPr/>
          </p:nvSpPr>
          <p:spPr>
            <a:xfrm>
              <a:off x="547874" y="485252"/>
              <a:ext cx="4790094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18thCentury" pitchFamily="2" charset="0"/>
                </a:rPr>
                <a:t>The Beauty Of Nature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2BB72B-1469-4B1A-9876-3B048F9B5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74" y="1852375"/>
              <a:ext cx="5015874" cy="4029810"/>
            </a:xfrm>
            <a:prstGeom prst="rect">
              <a:avLst/>
            </a:prstGeom>
          </p:spPr>
        </p:pic>
      </p:grpSp>
      <p:pic>
        <p:nvPicPr>
          <p:cNvPr id="10" name="Picture 9" descr="&#10;">
            <a:extLst>
              <a:ext uri="{FF2B5EF4-FFF2-40B4-BE49-F238E27FC236}">
                <a16:creationId xmlns:a16="http://schemas.microsoft.com/office/drawing/2014/main" id="{36DB96A6-39E1-47E7-9A7B-76C553009C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6217575" y="715105"/>
            <a:ext cx="5426551" cy="4836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84F507-86A3-47FC-8056-0E609AC98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70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8C03FB0-A0A5-41D5-8B24-40E41FE0C348}"/>
              </a:ext>
            </a:extLst>
          </p:cNvPr>
          <p:cNvGrpSpPr/>
          <p:nvPr/>
        </p:nvGrpSpPr>
        <p:grpSpPr>
          <a:xfrm>
            <a:off x="1155991" y="675860"/>
            <a:ext cx="9619864" cy="4714734"/>
            <a:chOff x="917452" y="150125"/>
            <a:chExt cx="10664992" cy="54127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93D5DA-91B5-4D5E-874D-E8D3CE4D37E4}"/>
                </a:ext>
              </a:extLst>
            </p:cNvPr>
            <p:cNvSpPr/>
            <p:nvPr/>
          </p:nvSpPr>
          <p:spPr>
            <a:xfrm>
              <a:off x="4190802" y="150125"/>
              <a:ext cx="3209902" cy="8833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>
                  <a:latin typeface="18thCentury" pitchFamily="2" charset="0"/>
                </a:rPr>
                <a:t>STAR WORK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8C0346-6C6F-4AB6-B058-866987679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452" y="1298523"/>
              <a:ext cx="2641679" cy="202918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43410F-D6FB-4C8C-B911-068DE7C95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19685" y="1258121"/>
              <a:ext cx="2228807" cy="20291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D9FB973-F08A-46B5-83B6-E9DADA43B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0851" y="1295127"/>
              <a:ext cx="2294328" cy="19921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DF2B554-B00B-4344-9B79-8175B0FC5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0852" y="3428047"/>
              <a:ext cx="2294328" cy="213482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0CBEF0E-6D30-437A-876F-F7172C152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19685" y="3428047"/>
              <a:ext cx="2228806" cy="213482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AE8F8ED-AF07-4EA2-BE21-4B0DA1A2E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3223" y="1258121"/>
              <a:ext cx="2379221" cy="202918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16711B0-4CF8-43EE-916D-385BD34E1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1930" y="3533686"/>
              <a:ext cx="1870514" cy="202918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B58401-BD31-40DA-9564-BFFEE1162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452" y="3533685"/>
              <a:ext cx="2718750" cy="2029186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BF65DAB2-D990-454C-AC9A-AED4934279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72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BD4E14E-E2A2-45F8-A5AE-DF091F1CFC39}"/>
              </a:ext>
            </a:extLst>
          </p:cNvPr>
          <p:cNvGrpSpPr/>
          <p:nvPr/>
        </p:nvGrpSpPr>
        <p:grpSpPr>
          <a:xfrm>
            <a:off x="238539" y="559743"/>
            <a:ext cx="11158330" cy="4992015"/>
            <a:chOff x="0" y="407431"/>
            <a:chExt cx="12007016" cy="527369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93D5DA-91B5-4D5E-874D-E8D3CE4D37E4}"/>
                </a:ext>
              </a:extLst>
            </p:cNvPr>
            <p:cNvSpPr/>
            <p:nvPr/>
          </p:nvSpPr>
          <p:spPr>
            <a:xfrm>
              <a:off x="4054519" y="407431"/>
              <a:ext cx="331533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>
                  <a:latin typeface="18thCentury" pitchFamily="2" charset="0"/>
                </a:rPr>
                <a:t>RABBIT WORK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175AC6B-D43F-485A-87CA-C029F4852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8133" y="3429000"/>
              <a:ext cx="2108883" cy="215670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BB757CF-B82C-4778-B577-36A8527C7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3196" y="3429000"/>
              <a:ext cx="2146204" cy="219487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2184ED-5183-46ED-A696-E1A42182F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635758"/>
              <a:ext cx="2839044" cy="183170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E6063F8-855C-49B3-8D56-BA984603C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8404" y="1597295"/>
              <a:ext cx="2839044" cy="183170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E43EDD4-83F6-4A43-9607-6073F7141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9873" y="3495795"/>
              <a:ext cx="2080890" cy="212807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8A4357B-AB75-4E0F-AB85-38D49DD43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12184" y="1597295"/>
              <a:ext cx="2839044" cy="183170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89D2FF3-A456-4C0D-804C-85C6F33E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0566" y="3495796"/>
              <a:ext cx="2136874" cy="218533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1227E4E-2CC3-40EE-8C1C-E3FD4C134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4886" y="1597295"/>
              <a:ext cx="2839044" cy="183170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97D11E9-4607-4195-9509-C2F2183E7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109" y="1597296"/>
              <a:ext cx="1901523" cy="1831705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D34068A1-764A-4DB7-9F32-48BD1F6253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19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0260DA6-AD57-4EDB-8DE0-6A5F50DEF577}"/>
              </a:ext>
            </a:extLst>
          </p:cNvPr>
          <p:cNvGrpSpPr/>
          <p:nvPr/>
        </p:nvGrpSpPr>
        <p:grpSpPr>
          <a:xfrm>
            <a:off x="463255" y="488627"/>
            <a:ext cx="10835142" cy="5063131"/>
            <a:chOff x="44892" y="363532"/>
            <a:chExt cx="12053010" cy="541521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93D5DA-91B5-4D5E-874D-E8D3CE4D37E4}"/>
                </a:ext>
              </a:extLst>
            </p:cNvPr>
            <p:cNvSpPr/>
            <p:nvPr/>
          </p:nvSpPr>
          <p:spPr>
            <a:xfrm>
              <a:off x="1496704" y="363532"/>
              <a:ext cx="919859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latin typeface="18thCentury" pitchFamily="2" charset="0"/>
                </a:rPr>
                <a:t>MOTHER’S DAY SPECIAL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8EA0CDE-EC1E-42EB-9A2F-7350CBDC6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38841" y="3381043"/>
              <a:ext cx="2212487" cy="226266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D896A8-988A-4FD7-A28E-34742659C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5256" y="3450640"/>
              <a:ext cx="2212487" cy="22626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C2D780-5B90-4A32-8347-ACA1C1FFD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6350" y="3353718"/>
              <a:ext cx="2342707" cy="239583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EDA31E-0E0E-42F2-8B9B-1475AA218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2625" y="3382915"/>
              <a:ext cx="2342706" cy="239583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8B7A1B4-F883-44AF-B7E6-19FC408DF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3182" y="1248404"/>
              <a:ext cx="2314158" cy="236663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B05824B-0C8A-4644-8D97-B9D0D95F8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736" y="1248404"/>
              <a:ext cx="2263321" cy="231464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9FA5576-5CEA-4F77-96C2-FCE38A53E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92" y="3450640"/>
              <a:ext cx="2358984" cy="224750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FF99BF7-D710-40C4-AE4F-EDB4523AB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84120" y="1196414"/>
              <a:ext cx="2213782" cy="226398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7836F45-E88D-42CD-9636-67A0C6C55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8291" y="1196414"/>
              <a:ext cx="2275816" cy="232742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33D9B91-6800-4EE0-BB80-15AE8E9FB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66" y="1282305"/>
              <a:ext cx="2230172" cy="2280746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D8B170E-B512-4D18-A3F1-413CE8E275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4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93D5DA-91B5-4D5E-874D-E8D3CE4D37E4}"/>
              </a:ext>
            </a:extLst>
          </p:cNvPr>
          <p:cNvSpPr/>
          <p:nvPr/>
        </p:nvSpPr>
        <p:spPr>
          <a:xfrm>
            <a:off x="1768372" y="488627"/>
            <a:ext cx="82691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18thCentury" pitchFamily="2" charset="0"/>
              </a:rPr>
              <a:t>CHRISTMAS SPECIAL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453A93E-761B-48BE-A46D-E8C2783184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4" r="4957" b="11561"/>
          <a:stretch/>
        </p:blipFill>
        <p:spPr>
          <a:xfrm>
            <a:off x="3119025" y="1421973"/>
            <a:ext cx="2491408" cy="2457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DAE1E93-7D94-41A3-87D5-6D6F72B45F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8" r="10607" b="15612"/>
          <a:stretch/>
        </p:blipFill>
        <p:spPr>
          <a:xfrm>
            <a:off x="3119025" y="4056730"/>
            <a:ext cx="2491408" cy="24576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AD79A6-36B7-4FBD-8013-D1BAAB380B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7" r="10381" b="12405"/>
          <a:stretch/>
        </p:blipFill>
        <p:spPr>
          <a:xfrm>
            <a:off x="6096000" y="1421973"/>
            <a:ext cx="2491409" cy="24576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690902-9AC8-43B7-9535-F35A4349FA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0" r="4957" b="10886"/>
          <a:stretch/>
        </p:blipFill>
        <p:spPr>
          <a:xfrm>
            <a:off x="6096001" y="4056731"/>
            <a:ext cx="2491408" cy="2452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99541D-A1C4-4DF8-B086-D65ED7898E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67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ECB9DF8-BDCC-4057-84C7-459205509C74}"/>
              </a:ext>
            </a:extLst>
          </p:cNvPr>
          <p:cNvGrpSpPr/>
          <p:nvPr/>
        </p:nvGrpSpPr>
        <p:grpSpPr>
          <a:xfrm>
            <a:off x="2286466" y="539284"/>
            <a:ext cx="7175586" cy="5779431"/>
            <a:chOff x="2127440" y="475910"/>
            <a:chExt cx="7745430" cy="60588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93D5DA-91B5-4D5E-874D-E8D3CE4D37E4}"/>
                </a:ext>
              </a:extLst>
            </p:cNvPr>
            <p:cNvSpPr/>
            <p:nvPr/>
          </p:nvSpPr>
          <p:spPr>
            <a:xfrm>
              <a:off x="3397173" y="475910"/>
              <a:ext cx="539765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latin typeface="18thCentury" pitchFamily="2" charset="0"/>
                </a:rPr>
                <a:t>FLOWER PRINT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685E898-3348-4FB2-8C81-8DBEB169F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7440" y="4275125"/>
              <a:ext cx="3089555" cy="22596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951E1D-5143-4973-83B0-A3D364C72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2453" y="4275125"/>
              <a:ext cx="3089555" cy="22596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0F52A6-E738-4247-A1E8-12AD890E3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8153" y="1478146"/>
              <a:ext cx="3034717" cy="221957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208E15F-A16B-4FCB-B122-25374C09E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7440" y="1438038"/>
              <a:ext cx="3089555" cy="225968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A4A1DCF-1856-4144-B4EC-FDB5C9147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42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DA9C03-6EFE-407E-BDF2-9D76CA6EDDF6}"/>
              </a:ext>
            </a:extLst>
          </p:cNvPr>
          <p:cNvGrpSpPr/>
          <p:nvPr/>
        </p:nvGrpSpPr>
        <p:grpSpPr>
          <a:xfrm>
            <a:off x="1914543" y="450574"/>
            <a:ext cx="8362913" cy="5294088"/>
            <a:chOff x="1496704" y="191069"/>
            <a:chExt cx="9198591" cy="62427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93D5DA-91B5-4D5E-874D-E8D3CE4D37E4}"/>
                </a:ext>
              </a:extLst>
            </p:cNvPr>
            <p:cNvSpPr/>
            <p:nvPr/>
          </p:nvSpPr>
          <p:spPr>
            <a:xfrm>
              <a:off x="1496704" y="191069"/>
              <a:ext cx="919859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latin typeface="18thCentury" pitchFamily="2" charset="0"/>
                </a:rPr>
                <a:t>ZEEBRA SPECIAL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4A017A2-607D-4FE4-A23F-547AAE21B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9307" y="1798942"/>
              <a:ext cx="2735649" cy="192728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13C349-A7BD-479D-B844-D44358BBD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4788" y="4347089"/>
              <a:ext cx="2158742" cy="20866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01E960A-BD9B-478A-ADBA-0355CFFBE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4165" y="4335898"/>
              <a:ext cx="2047954" cy="1992139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8B64AF0-0419-4EE8-AEFE-85B76DEFC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2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A4F3CE-12B2-4A6B-B9DA-C2BFB454AAF7}"/>
              </a:ext>
            </a:extLst>
          </p:cNvPr>
          <p:cNvGrpSpPr/>
          <p:nvPr/>
        </p:nvGrpSpPr>
        <p:grpSpPr>
          <a:xfrm>
            <a:off x="1017995" y="410673"/>
            <a:ext cx="9345204" cy="5141085"/>
            <a:chOff x="1017995" y="410673"/>
            <a:chExt cx="9345204" cy="514108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2108285" y="410673"/>
              <a:ext cx="74742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18thCentury" pitchFamily="2" charset="0"/>
                </a:rPr>
                <a:t>PATCH WORK W EMB  CUSHION COVER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37B3B2C-CBCC-4FE4-A32C-79F22E33378C}"/>
                </a:ext>
              </a:extLst>
            </p:cNvPr>
            <p:cNvGrpSpPr/>
            <p:nvPr/>
          </p:nvGrpSpPr>
          <p:grpSpPr>
            <a:xfrm>
              <a:off x="1017995" y="1470991"/>
              <a:ext cx="9345204" cy="4080767"/>
              <a:chOff x="421648" y="851271"/>
              <a:chExt cx="11187256" cy="4700487"/>
            </a:xfrm>
          </p:grpSpPr>
          <p:pic>
            <p:nvPicPr>
              <p:cNvPr id="5" name="Picture 2" descr="ESS ELL Product ">
                <a:extLst>
                  <a:ext uri="{FF2B5EF4-FFF2-40B4-BE49-F238E27FC236}">
                    <a16:creationId xmlns:a16="http://schemas.microsoft.com/office/drawing/2014/main" id="{8052D026-2064-41B4-835A-C1E18CAA76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421648" y="851275"/>
                <a:ext cx="2610398" cy="2428311"/>
              </a:xfrm>
              <a:prstGeom prst="rect">
                <a:avLst/>
              </a:prstGeom>
              <a:noFill/>
            </p:spPr>
          </p:pic>
          <p:pic>
            <p:nvPicPr>
              <p:cNvPr id="6" name="Picture 2">
                <a:extLst>
                  <a:ext uri="{FF2B5EF4-FFF2-40B4-BE49-F238E27FC236}">
                    <a16:creationId xmlns:a16="http://schemas.microsoft.com/office/drawing/2014/main" id="{A5722B03-0147-4366-9AA6-180BB4883B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421648" y="3488812"/>
                <a:ext cx="2610398" cy="2062946"/>
              </a:xfrm>
              <a:prstGeom prst="rect">
                <a:avLst/>
              </a:prstGeom>
              <a:noFill/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A0D95A69-A2E7-441A-9063-BA8D38DA75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275735" y="851272"/>
                <a:ext cx="2511850" cy="2428311"/>
              </a:xfrm>
              <a:prstGeom prst="rect">
                <a:avLst/>
              </a:prstGeom>
              <a:noFill/>
            </p:spPr>
          </p:pic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BB6F8A88-791F-46BD-8F19-E2CC52632A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3275736" y="3488811"/>
                <a:ext cx="2511850" cy="2062947"/>
              </a:xfrm>
              <a:prstGeom prst="rect">
                <a:avLst/>
              </a:prstGeom>
              <a:noFill/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A451F697-DA94-4B45-90AF-421EE7BA87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6029739" y="851273"/>
                <a:ext cx="2623618" cy="2428311"/>
              </a:xfrm>
              <a:prstGeom prst="rect">
                <a:avLst/>
              </a:prstGeom>
              <a:noFill/>
            </p:spPr>
          </p:pic>
          <p:pic>
            <p:nvPicPr>
              <p:cNvPr id="10" name="Picture 2">
                <a:extLst>
                  <a:ext uri="{FF2B5EF4-FFF2-40B4-BE49-F238E27FC236}">
                    <a16:creationId xmlns:a16="http://schemas.microsoft.com/office/drawing/2014/main" id="{CAA0DA67-1EAE-4369-A0E6-323686745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029739" y="3488280"/>
                <a:ext cx="2623618" cy="2063477"/>
              </a:xfrm>
              <a:prstGeom prst="rect">
                <a:avLst/>
              </a:prstGeom>
              <a:noFill/>
            </p:spPr>
          </p:pic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D2F98576-6FCB-436D-A759-F8BD9F587B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8891217" y="851271"/>
                <a:ext cx="2717687" cy="2428311"/>
              </a:xfrm>
              <a:prstGeom prst="rect">
                <a:avLst/>
              </a:prstGeom>
              <a:noFill/>
            </p:spPr>
          </p:pic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2C38A834-B9C1-4B40-90A6-FBEA4D3DAD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8891217" y="3488280"/>
                <a:ext cx="2717687" cy="2063477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C7DD71C-3F5A-41D2-AF39-05E9D33E0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9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6874FFE-55FA-4499-BD8B-0299ACFB5CA0}"/>
              </a:ext>
            </a:extLst>
          </p:cNvPr>
          <p:cNvGrpSpPr/>
          <p:nvPr/>
        </p:nvGrpSpPr>
        <p:grpSpPr>
          <a:xfrm>
            <a:off x="1290261" y="567437"/>
            <a:ext cx="9059687" cy="5350408"/>
            <a:chOff x="1290261" y="328898"/>
            <a:chExt cx="9611477" cy="535040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2327324" y="328898"/>
              <a:ext cx="792768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latin typeface="18thCentury" pitchFamily="2" charset="0"/>
                </a:rPr>
                <a:t>WOVEN STRIPE W FRINGE CUSHION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4EF6931-3ACC-4CBF-8109-6E0508696752}"/>
                </a:ext>
              </a:extLst>
            </p:cNvPr>
            <p:cNvGrpSpPr/>
            <p:nvPr/>
          </p:nvGrpSpPr>
          <p:grpSpPr>
            <a:xfrm>
              <a:off x="1290261" y="1510748"/>
              <a:ext cx="9611477" cy="4168558"/>
              <a:chOff x="528810" y="1007165"/>
              <a:chExt cx="10743985" cy="4446854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D7C33359-699F-476D-B773-467C56EFFE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lum/>
              </a:blip>
              <a:srcRect/>
              <a:stretch>
                <a:fillRect/>
              </a:stretch>
            </p:blipFill>
            <p:spPr bwMode="auto">
              <a:xfrm>
                <a:off x="528810" y="1007165"/>
                <a:ext cx="2318518" cy="2156791"/>
              </a:xfrm>
              <a:prstGeom prst="rect">
                <a:avLst/>
              </a:prstGeom>
              <a:noFill/>
            </p:spPr>
          </p:pic>
          <p:pic>
            <p:nvPicPr>
              <p:cNvPr id="14" name="Picture 2" descr="H:\DCIM\100OLYMP\P1015183.JPG">
                <a:extLst>
                  <a:ext uri="{FF2B5EF4-FFF2-40B4-BE49-F238E27FC236}">
                    <a16:creationId xmlns:a16="http://schemas.microsoft.com/office/drawing/2014/main" id="{A6E6C605-E9EE-4B43-8D21-FE212CE971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lum/>
              </a:blip>
              <a:srcRect/>
              <a:stretch>
                <a:fillRect/>
              </a:stretch>
            </p:blipFill>
            <p:spPr bwMode="auto">
              <a:xfrm>
                <a:off x="528810" y="3603313"/>
                <a:ext cx="2318518" cy="1832280"/>
              </a:xfrm>
              <a:prstGeom prst="rect">
                <a:avLst/>
              </a:prstGeom>
              <a:noFill/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84F3B064-5A82-48B9-B5B8-1C5D5F862B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376861" y="1007165"/>
                <a:ext cx="2230989" cy="2156791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H:\DCIM\100OLYMP\P1015185.JPG">
                <a:extLst>
                  <a:ext uri="{FF2B5EF4-FFF2-40B4-BE49-F238E27FC236}">
                    <a16:creationId xmlns:a16="http://schemas.microsoft.com/office/drawing/2014/main" id="{9ACA9ACC-8351-4DDD-92D6-A4B2AB46D1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3376859" y="3603313"/>
                <a:ext cx="2230989" cy="1832280"/>
              </a:xfrm>
              <a:prstGeom prst="rect">
                <a:avLst/>
              </a:prstGeom>
              <a:noFill/>
            </p:spPr>
          </p:pic>
          <p:pic>
            <p:nvPicPr>
              <p:cNvPr id="17" name="Picture 2" descr="H:\DCIM\100OLYMP\P1015187.JPG">
                <a:extLst>
                  <a:ext uri="{FF2B5EF4-FFF2-40B4-BE49-F238E27FC236}">
                    <a16:creationId xmlns:a16="http://schemas.microsoft.com/office/drawing/2014/main" id="{34AB81D0-DBDE-402E-9AB8-B1C9074E8F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6136900" y="1007165"/>
                <a:ext cx="2330260" cy="2156791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H:\DCIM\100OLYMP\P1015187.JPG">
                <a:extLst>
                  <a:ext uri="{FF2B5EF4-FFF2-40B4-BE49-F238E27FC236}">
                    <a16:creationId xmlns:a16="http://schemas.microsoft.com/office/drawing/2014/main" id="{7ADE2E06-5201-4767-9E52-6DAB3E4237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136900" y="3603313"/>
                <a:ext cx="2330261" cy="1832280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H:\DCIM\100OLYMP\P1015189.JPG">
                <a:extLst>
                  <a:ext uri="{FF2B5EF4-FFF2-40B4-BE49-F238E27FC236}">
                    <a16:creationId xmlns:a16="http://schemas.microsoft.com/office/drawing/2014/main" id="{95B10659-BA2E-4A58-88E8-8A78662201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9047964" y="1007165"/>
                <a:ext cx="2184645" cy="2156792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H:\DCIM\100OLYMP\P1015189.JPG">
                <a:extLst>
                  <a:ext uri="{FF2B5EF4-FFF2-40B4-BE49-F238E27FC236}">
                    <a16:creationId xmlns:a16="http://schemas.microsoft.com/office/drawing/2014/main" id="{7C79E4C8-7022-44CE-B1A4-5908610BA7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 bwMode="auto">
              <a:xfrm>
                <a:off x="9047963" y="3605625"/>
                <a:ext cx="2224832" cy="184839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B4FCA5C-5E90-4525-8677-0720531911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11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EFC594C-46ED-45D3-A9B3-81E221308E59}"/>
              </a:ext>
            </a:extLst>
          </p:cNvPr>
          <p:cNvGrpSpPr/>
          <p:nvPr/>
        </p:nvGrpSpPr>
        <p:grpSpPr>
          <a:xfrm>
            <a:off x="1004744" y="493786"/>
            <a:ext cx="9384959" cy="5212188"/>
            <a:chOff x="951736" y="533542"/>
            <a:chExt cx="9212682" cy="521218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2286728" y="533542"/>
              <a:ext cx="65210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latin typeface="18thCentury" pitchFamily="2" charset="0"/>
                </a:rPr>
                <a:t>WOVEN STRIPE CUSHION COVER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3A7D50E-843A-4A6E-B317-4688BACA9E10}"/>
                </a:ext>
              </a:extLst>
            </p:cNvPr>
            <p:cNvGrpSpPr/>
            <p:nvPr/>
          </p:nvGrpSpPr>
          <p:grpSpPr>
            <a:xfrm>
              <a:off x="951736" y="1510637"/>
              <a:ext cx="9212682" cy="4235093"/>
              <a:chOff x="911979" y="1219089"/>
              <a:chExt cx="10516868" cy="4235093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8156B10E-E6C7-4549-B509-68C51C716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911979" y="1219089"/>
                <a:ext cx="2090877" cy="1945030"/>
              </a:xfrm>
              <a:prstGeom prst="rect">
                <a:avLst/>
              </a:prstGeom>
              <a:noFill/>
            </p:spPr>
          </p:pic>
          <p:pic>
            <p:nvPicPr>
              <p:cNvPr id="12" name="Picture 2" descr="F:\SUNHAM HOME\P1015364.JPG">
                <a:extLst>
                  <a:ext uri="{FF2B5EF4-FFF2-40B4-BE49-F238E27FC236}">
                    <a16:creationId xmlns:a16="http://schemas.microsoft.com/office/drawing/2014/main" id="{DD16154F-C107-433A-BC1D-6AB291EAA3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911979" y="3787270"/>
                <a:ext cx="2090877" cy="1666912"/>
              </a:xfrm>
              <a:prstGeom prst="rect">
                <a:avLst/>
              </a:prstGeom>
              <a:noFill/>
            </p:spPr>
          </p:pic>
          <p:pic>
            <p:nvPicPr>
              <p:cNvPr id="21" name="Picture 2" descr="F:\SUNHAM HOME\P1015367.JPG">
                <a:extLst>
                  <a:ext uri="{FF2B5EF4-FFF2-40B4-BE49-F238E27FC236}">
                    <a16:creationId xmlns:a16="http://schemas.microsoft.com/office/drawing/2014/main" id="{569F9C05-00DF-4FF5-81C7-99F0190313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760029" y="1219089"/>
                <a:ext cx="2011942" cy="1945029"/>
              </a:xfrm>
              <a:prstGeom prst="rect">
                <a:avLst/>
              </a:prstGeom>
              <a:noFill/>
            </p:spPr>
          </p:pic>
          <p:pic>
            <p:nvPicPr>
              <p:cNvPr id="22" name="Picture 2" descr="F:\SUNHAM HOME\P1015367.JPG">
                <a:extLst>
                  <a:ext uri="{FF2B5EF4-FFF2-40B4-BE49-F238E27FC236}">
                    <a16:creationId xmlns:a16="http://schemas.microsoft.com/office/drawing/2014/main" id="{5AC9368F-BCA8-4DCC-AE03-2C9A62F296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760029" y="3787270"/>
                <a:ext cx="2011942" cy="1666912"/>
              </a:xfrm>
              <a:prstGeom prst="rect">
                <a:avLst/>
              </a:prstGeom>
              <a:noFill/>
            </p:spPr>
          </p:pic>
          <p:pic>
            <p:nvPicPr>
              <p:cNvPr id="23" name="Picture 2">
                <a:extLst>
                  <a:ext uri="{FF2B5EF4-FFF2-40B4-BE49-F238E27FC236}">
                    <a16:creationId xmlns:a16="http://schemas.microsoft.com/office/drawing/2014/main" id="{82977D5B-5612-44F2-8E1C-14D4E46A0C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6507996" y="1219089"/>
                <a:ext cx="2011942" cy="1945029"/>
              </a:xfrm>
              <a:prstGeom prst="rect">
                <a:avLst/>
              </a:prstGeom>
              <a:noFill/>
            </p:spPr>
          </p:pic>
          <p:pic>
            <p:nvPicPr>
              <p:cNvPr id="24" name="Picture 2" descr="F:\SUNHAM HOME\P1015374.JPG">
                <a:extLst>
                  <a:ext uri="{FF2B5EF4-FFF2-40B4-BE49-F238E27FC236}">
                    <a16:creationId xmlns:a16="http://schemas.microsoft.com/office/drawing/2014/main" id="{281A76E8-38B6-42F3-817C-A5AF60AFB7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6507997" y="3787268"/>
                <a:ext cx="2011943" cy="1666913"/>
              </a:xfrm>
              <a:prstGeom prst="rect">
                <a:avLst/>
              </a:prstGeom>
              <a:noFill/>
            </p:spPr>
          </p:pic>
          <p:pic>
            <p:nvPicPr>
              <p:cNvPr id="25" name="Picture 3" descr="F:\SUNHAM HOME\P1015352.JPG">
                <a:extLst>
                  <a:ext uri="{FF2B5EF4-FFF2-40B4-BE49-F238E27FC236}">
                    <a16:creationId xmlns:a16="http://schemas.microsoft.com/office/drawing/2014/main" id="{5E272D97-1CED-4B5A-AF36-E05B335B74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9255963" y="1219137"/>
                <a:ext cx="2172884" cy="1945208"/>
              </a:xfrm>
              <a:prstGeom prst="rect">
                <a:avLst/>
              </a:prstGeom>
              <a:noFill/>
            </p:spPr>
          </p:pic>
          <p:pic>
            <p:nvPicPr>
              <p:cNvPr id="26" name="Picture 3" descr="F:\SUNHAM HOME\P1015352.JPG">
                <a:extLst>
                  <a:ext uri="{FF2B5EF4-FFF2-40B4-BE49-F238E27FC236}">
                    <a16:creationId xmlns:a16="http://schemas.microsoft.com/office/drawing/2014/main" id="{37F5C66F-CF29-4276-A4C7-9893D5F92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9255963" y="3787268"/>
                <a:ext cx="2172883" cy="1666913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7D9608B-499C-4C4E-B080-1D3C7819C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44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1C963AE-C20E-492D-8CB5-0B55479F6D86}"/>
              </a:ext>
            </a:extLst>
          </p:cNvPr>
          <p:cNvGrpSpPr/>
          <p:nvPr/>
        </p:nvGrpSpPr>
        <p:grpSpPr>
          <a:xfrm>
            <a:off x="310487" y="475764"/>
            <a:ext cx="2896533" cy="5075993"/>
            <a:chOff x="310487" y="180400"/>
            <a:chExt cx="2992579" cy="538177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310487" y="180400"/>
              <a:ext cx="2992579" cy="12726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18thCentury" pitchFamily="2" charset="0"/>
                </a:rPr>
                <a:t>PRINTED DHURI WODDEN BEADS WORK CUSHION COVER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6C98946-36A5-49CB-8EC3-A74A0C635161}"/>
                </a:ext>
              </a:extLst>
            </p:cNvPr>
            <p:cNvGrpSpPr/>
            <p:nvPr/>
          </p:nvGrpSpPr>
          <p:grpSpPr>
            <a:xfrm>
              <a:off x="745554" y="1662650"/>
              <a:ext cx="2149273" cy="3899528"/>
              <a:chOff x="752443" y="1710364"/>
              <a:chExt cx="2326400" cy="4438777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8AD7591D-4960-488B-8D27-B8DCBDB458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752443" y="1710364"/>
                <a:ext cx="2326399" cy="2164123"/>
              </a:xfrm>
              <a:prstGeom prst="rect">
                <a:avLst/>
              </a:prstGeom>
              <a:noFill/>
            </p:spPr>
          </p:pic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6931CC96-59D7-4B43-BCDC-DC050A6D3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752444" y="4294463"/>
                <a:ext cx="2326399" cy="185467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C372BC2-F372-4325-9598-64A1993E7C80}"/>
              </a:ext>
            </a:extLst>
          </p:cNvPr>
          <p:cNvGrpSpPr/>
          <p:nvPr/>
        </p:nvGrpSpPr>
        <p:grpSpPr>
          <a:xfrm>
            <a:off x="4498420" y="475764"/>
            <a:ext cx="6262344" cy="4771194"/>
            <a:chOff x="4167115" y="780564"/>
            <a:chExt cx="6262344" cy="477119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3AD7683-BB8B-45BF-8F89-E1134C29548F}"/>
                </a:ext>
              </a:extLst>
            </p:cNvPr>
            <p:cNvSpPr/>
            <p:nvPr/>
          </p:nvSpPr>
          <p:spPr>
            <a:xfrm>
              <a:off x="4167115" y="780564"/>
              <a:ext cx="626233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latin typeface="18thCentury" pitchFamily="2" charset="0"/>
                </a:rPr>
                <a:t>LINEN CHECK CUSHION COVER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21B228C-1EE2-46B6-B87B-361A6FA1A028}"/>
                </a:ext>
              </a:extLst>
            </p:cNvPr>
            <p:cNvGrpSpPr/>
            <p:nvPr/>
          </p:nvGrpSpPr>
          <p:grpSpPr>
            <a:xfrm>
              <a:off x="4167115" y="1720365"/>
              <a:ext cx="6262344" cy="3831393"/>
              <a:chOff x="3699390" y="949841"/>
              <a:chExt cx="8038431" cy="4442433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4BAF7604-500B-4FCF-968E-19D005D100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3699390" y="949841"/>
                <a:ext cx="2326399" cy="2167781"/>
              </a:xfrm>
              <a:prstGeom prst="rect">
                <a:avLst/>
              </a:prstGeom>
              <a:noFill/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23B47A45-7D54-46B0-B107-D5C12A2F33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3699390" y="3537596"/>
                <a:ext cx="2326399" cy="1854678"/>
              </a:xfrm>
              <a:prstGeom prst="rect">
                <a:avLst/>
              </a:prstGeom>
              <a:noFill/>
            </p:spPr>
          </p:pic>
          <p:pic>
            <p:nvPicPr>
              <p:cNvPr id="17" name="Picture 2" descr="F:\SUNHAM HOME\P1015359.JPG">
                <a:extLst>
                  <a:ext uri="{FF2B5EF4-FFF2-40B4-BE49-F238E27FC236}">
                    <a16:creationId xmlns:a16="http://schemas.microsoft.com/office/drawing/2014/main" id="{06D6DF1E-FBFF-4D98-A4A6-101FB946C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6591554" y="949841"/>
                <a:ext cx="2363328" cy="2167782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F:\SUNHAM HOME\P1015359.JPG">
                <a:extLst>
                  <a:ext uri="{FF2B5EF4-FFF2-40B4-BE49-F238E27FC236}">
                    <a16:creationId xmlns:a16="http://schemas.microsoft.com/office/drawing/2014/main" id="{7061E0BF-96BD-46EE-A038-82CDB565B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6591554" y="3537594"/>
                <a:ext cx="2363327" cy="1854679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F:\SUNHAM HOME\P1015354.JPG">
                <a:extLst>
                  <a:ext uri="{FF2B5EF4-FFF2-40B4-BE49-F238E27FC236}">
                    <a16:creationId xmlns:a16="http://schemas.microsoft.com/office/drawing/2014/main" id="{ED5B9A7E-124E-451D-B89E-C7C53147E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9525798" y="949841"/>
                <a:ext cx="2212023" cy="2167782"/>
              </a:xfrm>
              <a:prstGeom prst="rect">
                <a:avLst/>
              </a:prstGeom>
              <a:noFill/>
            </p:spPr>
          </p:pic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49EDF877-B894-4E02-B2A5-A9C6D8F79F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9525798" y="3537595"/>
                <a:ext cx="2212023" cy="1854678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742DFA-214B-43AC-AA41-C3D8E54705F6}"/>
              </a:ext>
            </a:extLst>
          </p:cNvPr>
          <p:cNvCxnSpPr>
            <a:cxnSpLocks/>
          </p:cNvCxnSpPr>
          <p:nvPr/>
        </p:nvCxnSpPr>
        <p:spPr>
          <a:xfrm>
            <a:off x="3398293" y="180400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0AA6AF21-5C34-431D-ACDA-84B125320D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88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DDC0661-B889-45AC-9FE8-2028148FA8EB}"/>
              </a:ext>
            </a:extLst>
          </p:cNvPr>
          <p:cNvGrpSpPr/>
          <p:nvPr/>
        </p:nvGrpSpPr>
        <p:grpSpPr>
          <a:xfrm>
            <a:off x="288122" y="569843"/>
            <a:ext cx="2880570" cy="4981916"/>
            <a:chOff x="264065" y="230410"/>
            <a:chExt cx="3198848" cy="548865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264065" y="230410"/>
              <a:ext cx="31988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18thCentury" pitchFamily="2" charset="0"/>
                </a:rPr>
                <a:t>CORD EMBROIDERY CUSHION COVER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E05706-FE72-41E3-B71C-6AACCCF78567}"/>
                </a:ext>
              </a:extLst>
            </p:cNvPr>
            <p:cNvGrpSpPr/>
            <p:nvPr/>
          </p:nvGrpSpPr>
          <p:grpSpPr>
            <a:xfrm>
              <a:off x="618732" y="1537027"/>
              <a:ext cx="2278966" cy="4182037"/>
              <a:chOff x="472794" y="1122098"/>
              <a:chExt cx="2652940" cy="4756217"/>
            </a:xfrm>
          </p:grpSpPr>
          <p:pic>
            <p:nvPicPr>
              <p:cNvPr id="13" name="Picture 2" descr="F:\SUNHAM HOME\AHI_19_CC-223.JPG">
                <a:extLst>
                  <a:ext uri="{FF2B5EF4-FFF2-40B4-BE49-F238E27FC236}">
                    <a16:creationId xmlns:a16="http://schemas.microsoft.com/office/drawing/2014/main" id="{01CA2216-42EA-4842-BF6F-D97107C71D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472796" y="1122098"/>
                <a:ext cx="2652938" cy="2466153"/>
              </a:xfrm>
              <a:prstGeom prst="rect">
                <a:avLst/>
              </a:prstGeom>
              <a:noFill/>
            </p:spPr>
          </p:pic>
          <p:pic>
            <p:nvPicPr>
              <p:cNvPr id="14" name="Picture 2" descr="F:\SUNHAM HOME\AHI_19_CC-223.JPG">
                <a:extLst>
                  <a:ext uri="{FF2B5EF4-FFF2-40B4-BE49-F238E27FC236}">
                    <a16:creationId xmlns:a16="http://schemas.microsoft.com/office/drawing/2014/main" id="{456BD9C2-9EF2-4EFA-AAA1-562C46FA0B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72794" y="3764793"/>
                <a:ext cx="2652939" cy="2113522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CCCDFD-24FF-49BC-AA52-E232D586F6EC}"/>
              </a:ext>
            </a:extLst>
          </p:cNvPr>
          <p:cNvCxnSpPr>
            <a:cxnSpLocks/>
          </p:cNvCxnSpPr>
          <p:nvPr/>
        </p:nvCxnSpPr>
        <p:spPr>
          <a:xfrm>
            <a:off x="3398293" y="180400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24AC3CB-A4F6-4F03-B244-8DD8B33F8FB0}"/>
              </a:ext>
            </a:extLst>
          </p:cNvPr>
          <p:cNvGrpSpPr/>
          <p:nvPr/>
        </p:nvGrpSpPr>
        <p:grpSpPr>
          <a:xfrm>
            <a:off x="3963508" y="769019"/>
            <a:ext cx="6468401" cy="4725152"/>
            <a:chOff x="3544220" y="431049"/>
            <a:chExt cx="6993096" cy="528801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CF313A-EC1E-471B-B266-25328D1E0D60}"/>
                </a:ext>
              </a:extLst>
            </p:cNvPr>
            <p:cNvSpPr/>
            <p:nvPr/>
          </p:nvSpPr>
          <p:spPr>
            <a:xfrm>
              <a:off x="5229907" y="431049"/>
              <a:ext cx="369921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dirty="0"/>
                <a:t>Jute tape around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A995E88-9A9B-472D-B0C7-028B620F8B77}"/>
                </a:ext>
              </a:extLst>
            </p:cNvPr>
            <p:cNvGrpSpPr/>
            <p:nvPr/>
          </p:nvGrpSpPr>
          <p:grpSpPr>
            <a:xfrm>
              <a:off x="3544220" y="1537027"/>
              <a:ext cx="6993096" cy="4182038"/>
              <a:chOff x="3544219" y="962619"/>
              <a:chExt cx="7902587" cy="4756446"/>
            </a:xfrm>
          </p:grpSpPr>
          <p:pic>
            <p:nvPicPr>
              <p:cNvPr id="16" name="Picture 2" descr="F:\ava\1.jpg">
                <a:extLst>
                  <a:ext uri="{FF2B5EF4-FFF2-40B4-BE49-F238E27FC236}">
                    <a16:creationId xmlns:a16="http://schemas.microsoft.com/office/drawing/2014/main" id="{337B9233-1C54-445A-A0D9-2764F9C72C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44219" y="962847"/>
                <a:ext cx="2405852" cy="2466153"/>
              </a:xfrm>
              <a:prstGeom prst="rect">
                <a:avLst/>
              </a:prstGeom>
              <a:noFill/>
            </p:spPr>
          </p:pic>
          <p:pic>
            <p:nvPicPr>
              <p:cNvPr id="17" name="Picture 2" descr="F:\ava\1.jpg">
                <a:extLst>
                  <a:ext uri="{FF2B5EF4-FFF2-40B4-BE49-F238E27FC236}">
                    <a16:creationId xmlns:a16="http://schemas.microsoft.com/office/drawing/2014/main" id="{B1845AFA-1ACB-42CC-BF73-E98DC11705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34173" y="3605543"/>
                <a:ext cx="2215898" cy="2113521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F:\ava\a1.jpg">
                <a:extLst>
                  <a:ext uri="{FF2B5EF4-FFF2-40B4-BE49-F238E27FC236}">
                    <a16:creationId xmlns:a16="http://schemas.microsoft.com/office/drawing/2014/main" id="{6D88A25B-71B3-40D5-90E2-83863A3F8A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006445" y="962620"/>
                <a:ext cx="2428194" cy="2466380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F:\ava\a1.jpg">
                <a:extLst>
                  <a:ext uri="{FF2B5EF4-FFF2-40B4-BE49-F238E27FC236}">
                    <a16:creationId xmlns:a16="http://schemas.microsoft.com/office/drawing/2014/main" id="{E488B4A6-F29F-4A69-9071-952AC91606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259961" y="3429000"/>
                <a:ext cx="2558679" cy="2290065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F:\ava\a2.jpg">
                <a:extLst>
                  <a:ext uri="{FF2B5EF4-FFF2-40B4-BE49-F238E27FC236}">
                    <a16:creationId xmlns:a16="http://schemas.microsoft.com/office/drawing/2014/main" id="{C245E6BC-439C-481B-BD80-72BD7EB37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8610071" y="962619"/>
                <a:ext cx="2836735" cy="2466381"/>
              </a:xfrm>
              <a:prstGeom prst="rect">
                <a:avLst/>
              </a:prstGeom>
              <a:noFill/>
            </p:spPr>
          </p:pic>
          <p:pic>
            <p:nvPicPr>
              <p:cNvPr id="27" name="Picture 2" descr="F:\ava\a2.jpg">
                <a:extLst>
                  <a:ext uri="{FF2B5EF4-FFF2-40B4-BE49-F238E27FC236}">
                    <a16:creationId xmlns:a16="http://schemas.microsoft.com/office/drawing/2014/main" id="{FA1018E6-0121-4A7B-9E3B-5FF1A735A5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8854278" y="3428999"/>
                <a:ext cx="2558679" cy="2116917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B807299-5AC1-40B0-B07F-7F2643701C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00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FAA4CE3-18E8-42E4-AFA3-0678D746D4E3}"/>
              </a:ext>
            </a:extLst>
          </p:cNvPr>
          <p:cNvGrpSpPr/>
          <p:nvPr/>
        </p:nvGrpSpPr>
        <p:grpSpPr>
          <a:xfrm>
            <a:off x="888511" y="621469"/>
            <a:ext cx="4155833" cy="4639644"/>
            <a:chOff x="872588" y="449348"/>
            <a:chExt cx="4354626" cy="454577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1481617" y="449348"/>
              <a:ext cx="341925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dirty="0">
                  <a:latin typeface="18thCentury" pitchFamily="2" charset="0"/>
                </a:rPr>
                <a:t>Woven check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3F041ED-863B-4336-BBC1-66E1E88314E1}"/>
                </a:ext>
              </a:extLst>
            </p:cNvPr>
            <p:cNvGrpSpPr/>
            <p:nvPr/>
          </p:nvGrpSpPr>
          <p:grpSpPr>
            <a:xfrm>
              <a:off x="872588" y="1315694"/>
              <a:ext cx="4354626" cy="3679427"/>
              <a:chOff x="482417" y="1307174"/>
              <a:chExt cx="5404535" cy="4756670"/>
            </a:xfrm>
          </p:grpSpPr>
          <p:pic>
            <p:nvPicPr>
              <p:cNvPr id="13" name="Picture 3" descr="F:\ava\a13.jpg">
                <a:extLst>
                  <a:ext uri="{FF2B5EF4-FFF2-40B4-BE49-F238E27FC236}">
                    <a16:creationId xmlns:a16="http://schemas.microsoft.com/office/drawing/2014/main" id="{9CDEEB72-D249-45AE-9FC7-9E77305CD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487909" y="1307401"/>
                <a:ext cx="2651077" cy="2466153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F:\ava\a13.jpg">
                <a:extLst>
                  <a:ext uri="{FF2B5EF4-FFF2-40B4-BE49-F238E27FC236}">
                    <a16:creationId xmlns:a16="http://schemas.microsoft.com/office/drawing/2014/main" id="{9896AC76-413F-4AF2-83BA-1498A1BBA0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82417" y="3950323"/>
                <a:ext cx="2651077" cy="2113521"/>
              </a:xfrm>
              <a:prstGeom prst="rect">
                <a:avLst/>
              </a:prstGeom>
              <a:noFill/>
            </p:spPr>
          </p:pic>
          <p:pic>
            <p:nvPicPr>
              <p:cNvPr id="15" name="Picture 2" descr="F:\ava\a10.jpg">
                <a:extLst>
                  <a:ext uri="{FF2B5EF4-FFF2-40B4-BE49-F238E27FC236}">
                    <a16:creationId xmlns:a16="http://schemas.microsoft.com/office/drawing/2014/main" id="{250FB8D0-F6DC-4DB6-A25B-34DEDC9C12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3335958" y="1307174"/>
                <a:ext cx="2550994" cy="2466380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F:\ava\a10.jpg">
                <a:extLst>
                  <a:ext uri="{FF2B5EF4-FFF2-40B4-BE49-F238E27FC236}">
                    <a16:creationId xmlns:a16="http://schemas.microsoft.com/office/drawing/2014/main" id="{7626AA8F-CBC5-425F-9EEB-5C16C5B386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360108" y="3924250"/>
                <a:ext cx="2526844" cy="2139594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F67769-C691-4E7D-8422-4A489040AF71}"/>
              </a:ext>
            </a:extLst>
          </p:cNvPr>
          <p:cNvCxnSpPr>
            <a:cxnSpLocks/>
          </p:cNvCxnSpPr>
          <p:nvPr/>
        </p:nvCxnSpPr>
        <p:spPr>
          <a:xfrm>
            <a:off x="5886952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C7269CC-4EF1-4BA4-9A80-465D7E789D6B}"/>
              </a:ext>
            </a:extLst>
          </p:cNvPr>
          <p:cNvGrpSpPr/>
          <p:nvPr/>
        </p:nvGrpSpPr>
        <p:grpSpPr>
          <a:xfrm>
            <a:off x="6745473" y="621469"/>
            <a:ext cx="4333340" cy="4639644"/>
            <a:chOff x="6546690" y="409434"/>
            <a:chExt cx="4589560" cy="514232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058F628-F0A6-447F-AFEC-4678152C97DC}"/>
                </a:ext>
              </a:extLst>
            </p:cNvPr>
            <p:cNvSpPr/>
            <p:nvPr/>
          </p:nvSpPr>
          <p:spPr>
            <a:xfrm>
              <a:off x="7209689" y="409434"/>
              <a:ext cx="285046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latin typeface="18thCentury" pitchFamily="2" charset="0"/>
                </a:rPr>
                <a:t>Tassels 4 side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94271CE-77AB-42E7-9CF4-FEF673E7C9DD}"/>
                </a:ext>
              </a:extLst>
            </p:cNvPr>
            <p:cNvGrpSpPr/>
            <p:nvPr/>
          </p:nvGrpSpPr>
          <p:grpSpPr>
            <a:xfrm>
              <a:off x="6546690" y="1634766"/>
              <a:ext cx="4589560" cy="3916992"/>
              <a:chOff x="6078433" y="1307174"/>
              <a:chExt cx="5508516" cy="4756670"/>
            </a:xfrm>
          </p:grpSpPr>
          <p:pic>
            <p:nvPicPr>
              <p:cNvPr id="18" name="Picture 2" descr="C:\Users\Abhishek\Downloads\a7.jpg">
                <a:extLst>
                  <a:ext uri="{FF2B5EF4-FFF2-40B4-BE49-F238E27FC236}">
                    <a16:creationId xmlns:a16="http://schemas.microsoft.com/office/drawing/2014/main" id="{E08EF5E2-F85F-4F30-99E4-5A50F5BE51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078433" y="1307174"/>
                <a:ext cx="2550983" cy="2466380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C:\Users\Abhishek\Downloads\a7.jpg">
                <a:extLst>
                  <a:ext uri="{FF2B5EF4-FFF2-40B4-BE49-F238E27FC236}">
                    <a16:creationId xmlns:a16="http://schemas.microsoft.com/office/drawing/2014/main" id="{BBDFE4F3-CFD5-4A72-A132-D60233841A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078434" y="3924250"/>
                <a:ext cx="2550994" cy="2139594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C:\Users\Abhishek\Downloads\a8.jpg">
                <a:extLst>
                  <a:ext uri="{FF2B5EF4-FFF2-40B4-BE49-F238E27FC236}">
                    <a16:creationId xmlns:a16="http://schemas.microsoft.com/office/drawing/2014/main" id="{D4B46177-0B31-4243-B85B-71C0A4606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8820896" y="1307174"/>
                <a:ext cx="2766053" cy="2466380"/>
              </a:xfrm>
              <a:prstGeom prst="rect">
                <a:avLst/>
              </a:prstGeom>
              <a:noFill/>
            </p:spPr>
          </p:pic>
          <p:pic>
            <p:nvPicPr>
              <p:cNvPr id="27" name="Picture 2" descr="C:\Users\Abhishek\Downloads\a8.jpg">
                <a:extLst>
                  <a:ext uri="{FF2B5EF4-FFF2-40B4-BE49-F238E27FC236}">
                    <a16:creationId xmlns:a16="http://schemas.microsoft.com/office/drawing/2014/main" id="{F7BC9D53-88E2-423A-8A06-881B08BECD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8831893" y="3950324"/>
                <a:ext cx="2273429" cy="174404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716CE44-0FD3-499E-8DE2-18A1E800F6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86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F67769-C691-4E7D-8422-4A489040AF71}"/>
              </a:ext>
            </a:extLst>
          </p:cNvPr>
          <p:cNvCxnSpPr>
            <a:cxnSpLocks/>
          </p:cNvCxnSpPr>
          <p:nvPr/>
        </p:nvCxnSpPr>
        <p:spPr>
          <a:xfrm>
            <a:off x="5886952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058F628-F0A6-447F-AFEC-4678152C97DC}"/>
              </a:ext>
            </a:extLst>
          </p:cNvPr>
          <p:cNvSpPr/>
          <p:nvPr/>
        </p:nvSpPr>
        <p:spPr>
          <a:xfrm>
            <a:off x="7760503" y="433706"/>
            <a:ext cx="1992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18thCentury" pitchFamily="2" charset="0"/>
              </a:rPr>
              <a:t>Embroidery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77933E-425E-4E19-AF12-8D4A69AD0DF6}"/>
              </a:ext>
            </a:extLst>
          </p:cNvPr>
          <p:cNvGrpSpPr/>
          <p:nvPr/>
        </p:nvGrpSpPr>
        <p:grpSpPr>
          <a:xfrm>
            <a:off x="1228985" y="425467"/>
            <a:ext cx="3937563" cy="4949264"/>
            <a:chOff x="1228985" y="425467"/>
            <a:chExt cx="3937563" cy="494926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1594835" y="425467"/>
              <a:ext cx="32239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latin typeface="18thCentury" pitchFamily="2" charset="0"/>
                </a:rPr>
                <a:t>Stone washed with embroidery work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4E830F-7DD6-408D-AA64-E0E9AD4EC527}"/>
                </a:ext>
              </a:extLst>
            </p:cNvPr>
            <p:cNvGrpSpPr/>
            <p:nvPr/>
          </p:nvGrpSpPr>
          <p:grpSpPr>
            <a:xfrm>
              <a:off x="1228985" y="1762539"/>
              <a:ext cx="3937563" cy="3612192"/>
              <a:chOff x="482416" y="1394318"/>
              <a:chExt cx="5213050" cy="4669526"/>
            </a:xfrm>
          </p:grpSpPr>
          <p:pic>
            <p:nvPicPr>
              <p:cNvPr id="21" name="Picture 20" descr="P1016293.jpg">
                <a:extLst>
                  <a:ext uri="{FF2B5EF4-FFF2-40B4-BE49-F238E27FC236}">
                    <a16:creationId xmlns:a16="http://schemas.microsoft.com/office/drawing/2014/main" id="{2F19A5E9-871F-453E-8374-0A67A9A36C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>
              <a:xfrm>
                <a:off x="482416" y="1394318"/>
                <a:ext cx="2651077" cy="2379236"/>
              </a:xfrm>
              <a:prstGeom prst="rect">
                <a:avLst/>
              </a:prstGeom>
            </p:spPr>
          </p:pic>
          <p:pic>
            <p:nvPicPr>
              <p:cNvPr id="22" name="Picture 21" descr="P1016293.jpg">
                <a:extLst>
                  <a:ext uri="{FF2B5EF4-FFF2-40B4-BE49-F238E27FC236}">
                    <a16:creationId xmlns:a16="http://schemas.microsoft.com/office/drawing/2014/main" id="{A7E3CF50-DA92-4F5F-BF90-CBA88492A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>
              <a:xfrm>
                <a:off x="482416" y="3950323"/>
                <a:ext cx="2651077" cy="2113521"/>
              </a:xfrm>
              <a:prstGeom prst="rect">
                <a:avLst/>
              </a:prstGeom>
            </p:spPr>
          </p:pic>
          <p:pic>
            <p:nvPicPr>
              <p:cNvPr id="23" name="Picture 22" descr="P1016293.jpg">
                <a:extLst>
                  <a:ext uri="{FF2B5EF4-FFF2-40B4-BE49-F238E27FC236}">
                    <a16:creationId xmlns:a16="http://schemas.microsoft.com/office/drawing/2014/main" id="{FC77B2B9-B5C6-4E1B-B3E6-87DFF4AE0B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3324974" y="1394318"/>
                <a:ext cx="2370492" cy="2379236"/>
              </a:xfrm>
              <a:prstGeom prst="rect">
                <a:avLst/>
              </a:prstGeom>
            </p:spPr>
          </p:pic>
          <p:pic>
            <p:nvPicPr>
              <p:cNvPr id="24" name="Picture 23" descr="P1016293.jpg">
                <a:extLst>
                  <a:ext uri="{FF2B5EF4-FFF2-40B4-BE49-F238E27FC236}">
                    <a16:creationId xmlns:a16="http://schemas.microsoft.com/office/drawing/2014/main" id="{206CF4D8-2BC8-4210-A283-3E0CDC8732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>
              <a:xfrm>
                <a:off x="3324967" y="3924250"/>
                <a:ext cx="2370490" cy="2139594"/>
              </a:xfrm>
              <a:prstGeom prst="rect">
                <a:avLst/>
              </a:prstGeom>
            </p:spPr>
          </p:pic>
        </p:grpSp>
      </p:grpSp>
      <p:pic>
        <p:nvPicPr>
          <p:cNvPr id="25" name="Picture 24" descr="1.jpg">
            <a:extLst>
              <a:ext uri="{FF2B5EF4-FFF2-40B4-BE49-F238E27FC236}">
                <a16:creationId xmlns:a16="http://schemas.microsoft.com/office/drawing/2014/main" id="{B8C07845-195C-4D5D-967F-E071B54875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 cstate="screen"/>
          <a:stretch>
            <a:fillRect/>
          </a:stretch>
        </p:blipFill>
        <p:spPr>
          <a:xfrm>
            <a:off x="7137408" y="1013178"/>
            <a:ext cx="3239044" cy="2694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 descr="1.jpg">
            <a:extLst>
              <a:ext uri="{FF2B5EF4-FFF2-40B4-BE49-F238E27FC236}">
                <a16:creationId xmlns:a16="http://schemas.microsoft.com/office/drawing/2014/main" id="{863B7B8A-C746-4820-8E09-2948D49254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 cstate="screen"/>
          <a:srcRect/>
          <a:stretch>
            <a:fillRect/>
          </a:stretch>
        </p:blipFill>
        <p:spPr>
          <a:xfrm>
            <a:off x="7398296" y="3836945"/>
            <a:ext cx="2806879" cy="150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A01311-91B4-4B0D-9840-881E785331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86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6919D8-08E5-4C93-8DE4-A39F767DE7A5}"/>
              </a:ext>
            </a:extLst>
          </p:cNvPr>
          <p:cNvSpPr/>
          <p:nvPr/>
        </p:nvSpPr>
        <p:spPr>
          <a:xfrm>
            <a:off x="552538" y="515510"/>
            <a:ext cx="5002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18thCentury" pitchFamily="2" charset="0"/>
              </a:rPr>
              <a:t>QUILTED VELVET CUSHION COVER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F67769-C691-4E7D-8422-4A489040AF71}"/>
              </a:ext>
            </a:extLst>
          </p:cNvPr>
          <p:cNvCxnSpPr>
            <a:cxnSpLocks/>
          </p:cNvCxnSpPr>
          <p:nvPr/>
        </p:nvCxnSpPr>
        <p:spPr>
          <a:xfrm>
            <a:off x="5886952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058F628-F0A6-447F-AFEC-4678152C97DC}"/>
              </a:ext>
            </a:extLst>
          </p:cNvPr>
          <p:cNvSpPr/>
          <p:nvPr/>
        </p:nvSpPr>
        <p:spPr>
          <a:xfrm>
            <a:off x="6525565" y="453955"/>
            <a:ext cx="4838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18thCentury" pitchFamily="2" charset="0"/>
              </a:rPr>
              <a:t>Embroidery And Patch Work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C0E5017-E29C-402C-8E44-C095E1357A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/>
          <a:srcRect/>
          <a:stretch>
            <a:fillRect/>
          </a:stretch>
        </p:blipFill>
        <p:spPr>
          <a:xfrm>
            <a:off x="9149945" y="1274575"/>
            <a:ext cx="2214199" cy="18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1212978-0741-432F-ADD2-B0968A698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screen"/>
          <a:srcRect/>
          <a:stretch>
            <a:fillRect/>
          </a:stretch>
        </p:blipFill>
        <p:spPr>
          <a:xfrm>
            <a:off x="9169420" y="3429001"/>
            <a:ext cx="2214198" cy="169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3.jpg">
            <a:extLst>
              <a:ext uri="{FF2B5EF4-FFF2-40B4-BE49-F238E27FC236}">
                <a16:creationId xmlns:a16="http://schemas.microsoft.com/office/drawing/2014/main" id="{380CFD70-D1A7-4D4F-8801-BA178BF12B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/>
          <a:srcRect/>
          <a:stretch>
            <a:fillRect/>
          </a:stretch>
        </p:blipFill>
        <p:spPr>
          <a:xfrm>
            <a:off x="6525565" y="1274576"/>
            <a:ext cx="1955253" cy="1898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3.jpg">
            <a:extLst>
              <a:ext uri="{FF2B5EF4-FFF2-40B4-BE49-F238E27FC236}">
                <a16:creationId xmlns:a16="http://schemas.microsoft.com/office/drawing/2014/main" id="{F91E5FC4-F4E0-4E80-8FF8-860973523C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/>
          <a:srcRect/>
          <a:stretch>
            <a:fillRect/>
          </a:stretch>
        </p:blipFill>
        <p:spPr>
          <a:xfrm>
            <a:off x="6433538" y="3429001"/>
            <a:ext cx="2044883" cy="16986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576DCBC-6BC6-44C6-9F8F-360E248E95C0}"/>
              </a:ext>
            </a:extLst>
          </p:cNvPr>
          <p:cNvGrpSpPr/>
          <p:nvPr/>
        </p:nvGrpSpPr>
        <p:grpSpPr>
          <a:xfrm>
            <a:off x="656538" y="1765380"/>
            <a:ext cx="4713582" cy="3588498"/>
            <a:chOff x="482370" y="1394319"/>
            <a:chExt cx="5213059" cy="4669524"/>
          </a:xfrm>
        </p:grpSpPr>
        <p:pic>
          <p:nvPicPr>
            <p:cNvPr id="15" name="Picture 3" descr="F:\SUNHAM HOME\AHI_19_CC-205.JPG">
              <a:extLst>
                <a:ext uri="{FF2B5EF4-FFF2-40B4-BE49-F238E27FC236}">
                  <a16:creationId xmlns:a16="http://schemas.microsoft.com/office/drawing/2014/main" id="{E35ECB30-4491-4344-8A8D-E4D0E6477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82371" y="1394319"/>
              <a:ext cx="2651076" cy="2379236"/>
            </a:xfrm>
            <a:prstGeom prst="rect">
              <a:avLst/>
            </a:prstGeom>
            <a:noFill/>
          </p:spPr>
        </p:pic>
        <p:pic>
          <p:nvPicPr>
            <p:cNvPr id="16" name="Picture 3" descr="F:\SUNHAM HOME\AHI_19_CC-205.JPG">
              <a:extLst>
                <a:ext uri="{FF2B5EF4-FFF2-40B4-BE49-F238E27FC236}">
                  <a16:creationId xmlns:a16="http://schemas.microsoft.com/office/drawing/2014/main" id="{31D24C33-C791-4EC2-B5D6-4359DA421C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82370" y="3950322"/>
              <a:ext cx="2651075" cy="2113521"/>
            </a:xfrm>
            <a:prstGeom prst="rect">
              <a:avLst/>
            </a:prstGeom>
            <a:noFill/>
          </p:spPr>
        </p:pic>
        <p:pic>
          <p:nvPicPr>
            <p:cNvPr id="18" name="Picture 2" descr="F:\SUNHAM HOME\P1015329.JPG">
              <a:extLst>
                <a:ext uri="{FF2B5EF4-FFF2-40B4-BE49-F238E27FC236}">
                  <a16:creationId xmlns:a16="http://schemas.microsoft.com/office/drawing/2014/main" id="{59893C91-6A44-4661-8B00-012D0AC095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3310384" y="1394319"/>
              <a:ext cx="2385045" cy="2379236"/>
            </a:xfrm>
            <a:prstGeom prst="rect">
              <a:avLst/>
            </a:prstGeom>
            <a:noFill/>
          </p:spPr>
        </p:pic>
        <p:pic>
          <p:nvPicPr>
            <p:cNvPr id="19" name="Picture 2" descr="F:\SUNHAM HOME\P1015329.JPG">
              <a:extLst>
                <a:ext uri="{FF2B5EF4-FFF2-40B4-BE49-F238E27FC236}">
                  <a16:creationId xmlns:a16="http://schemas.microsoft.com/office/drawing/2014/main" id="{92CAAABC-4728-4F79-9D46-EA0E814B5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3310384" y="3950322"/>
              <a:ext cx="2385041" cy="2113521"/>
            </a:xfrm>
            <a:prstGeom prst="rect">
              <a:avLst/>
            </a:prstGeom>
            <a:noFill/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04E21DC-FC4D-466F-9326-E35B6842EF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1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2C015F-8B18-4044-98B9-3A7D19EA82DF}"/>
              </a:ext>
            </a:extLst>
          </p:cNvPr>
          <p:cNvSpPr/>
          <p:nvPr/>
        </p:nvSpPr>
        <p:spPr>
          <a:xfrm>
            <a:off x="518601" y="487486"/>
            <a:ext cx="2920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18thCentury" pitchFamily="2" charset="0"/>
              </a:rPr>
              <a:t>PINTEK WORK VELVET CUSHION COVER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74FBECE-36E6-4C0E-BA89-9CCB9A8A4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4552" y="1488744"/>
            <a:ext cx="2333781" cy="2187919"/>
          </a:xfrm>
          <a:prstGeom prst="rect">
            <a:avLst/>
          </a:prstGeom>
          <a:noFill/>
        </p:spPr>
      </p:pic>
      <p:pic>
        <p:nvPicPr>
          <p:cNvPr id="6" name="Picture 2" descr="F:\SUNHAM HOME\P1015377.JPG">
            <a:extLst>
              <a:ext uri="{FF2B5EF4-FFF2-40B4-BE49-F238E27FC236}">
                <a16:creationId xmlns:a16="http://schemas.microsoft.com/office/drawing/2014/main" id="{29D52529-53E6-4931-90AE-B946DFBFC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4552" y="3956107"/>
            <a:ext cx="2333781" cy="2089852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655135-A6BC-4458-A64B-4261EFE06D9C}"/>
              </a:ext>
            </a:extLst>
          </p:cNvPr>
          <p:cNvCxnSpPr>
            <a:cxnSpLocks/>
          </p:cNvCxnSpPr>
          <p:nvPr/>
        </p:nvCxnSpPr>
        <p:spPr>
          <a:xfrm>
            <a:off x="394897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A01E0F3-C85E-4B4B-9472-436F88A55088}"/>
              </a:ext>
            </a:extLst>
          </p:cNvPr>
          <p:cNvSpPr/>
          <p:nvPr/>
        </p:nvSpPr>
        <p:spPr>
          <a:xfrm>
            <a:off x="4389362" y="487486"/>
            <a:ext cx="3413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18thCentury" pitchFamily="2" charset="0"/>
              </a:rPr>
              <a:t>CHICKEN  EMBROIDERY IN VELVET BASE</a:t>
            </a:r>
          </a:p>
        </p:txBody>
      </p:sp>
      <p:pic>
        <p:nvPicPr>
          <p:cNvPr id="9" name="Picture 2" descr="D:\ABHISHEK\style wise image\AHI_19_CC-172.JPG">
            <a:extLst>
              <a:ext uri="{FF2B5EF4-FFF2-40B4-BE49-F238E27FC236}">
                <a16:creationId xmlns:a16="http://schemas.microsoft.com/office/drawing/2014/main" id="{F14B85C1-E228-487A-AE94-6D6884429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83275" y="1441594"/>
            <a:ext cx="2425449" cy="2235070"/>
          </a:xfrm>
          <a:prstGeom prst="rect">
            <a:avLst/>
          </a:prstGeom>
          <a:noFill/>
        </p:spPr>
      </p:pic>
      <p:pic>
        <p:nvPicPr>
          <p:cNvPr id="10" name="Picture 2" descr="D:\ABHISHEK\style wise image\AHI_19_CC-172.JPG">
            <a:extLst>
              <a:ext uri="{FF2B5EF4-FFF2-40B4-BE49-F238E27FC236}">
                <a16:creationId xmlns:a16="http://schemas.microsoft.com/office/drawing/2014/main" id="{E40DDFC2-DA8E-4DB9-8276-DF6EB2D00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29652" y="3958444"/>
            <a:ext cx="2479072" cy="2087515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ED6AA3-41B4-421B-B2F2-7D53DBB3A905}"/>
              </a:ext>
            </a:extLst>
          </p:cNvPr>
          <p:cNvCxnSpPr>
            <a:cxnSpLocks/>
          </p:cNvCxnSpPr>
          <p:nvPr/>
        </p:nvCxnSpPr>
        <p:spPr>
          <a:xfrm>
            <a:off x="805922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88EEBEE-A5F9-4C70-8413-2CD7D1B7757A}"/>
              </a:ext>
            </a:extLst>
          </p:cNvPr>
          <p:cNvSpPr/>
          <p:nvPr/>
        </p:nvSpPr>
        <p:spPr>
          <a:xfrm>
            <a:off x="8542656" y="487486"/>
            <a:ext cx="35509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18thCentury" pitchFamily="2" charset="0"/>
              </a:rPr>
              <a:t>CORD EMBROIDERY CUSHION</a:t>
            </a:r>
          </a:p>
        </p:txBody>
      </p:sp>
      <p:pic>
        <p:nvPicPr>
          <p:cNvPr id="13" name="Picture 2" descr="D:\ABHISHEK\style wise image\AHI_19_CC-249.JPG">
            <a:extLst>
              <a:ext uri="{FF2B5EF4-FFF2-40B4-BE49-F238E27FC236}">
                <a16:creationId xmlns:a16="http://schemas.microsoft.com/office/drawing/2014/main" id="{D4FDD149-E735-4A6A-9867-2187C2484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724997" y="1441594"/>
            <a:ext cx="2539343" cy="1829984"/>
          </a:xfrm>
          <a:prstGeom prst="rect">
            <a:avLst/>
          </a:prstGeom>
          <a:noFill/>
        </p:spPr>
      </p:pic>
      <p:pic>
        <p:nvPicPr>
          <p:cNvPr id="14" name="Picture 2" descr="D:\ABHISHEK\style wise image\AHI_19_CC-249.JPG">
            <a:extLst>
              <a:ext uri="{FF2B5EF4-FFF2-40B4-BE49-F238E27FC236}">
                <a16:creationId xmlns:a16="http://schemas.microsoft.com/office/drawing/2014/main" id="{8DCA1273-9596-4FE0-9433-A847BE95A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724997" y="3586423"/>
            <a:ext cx="2539342" cy="1711085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A12AFF-1A5B-4DAF-9AC8-4C1557C635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26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655135-A6BC-4458-A64B-4261EFE06D9C}"/>
              </a:ext>
            </a:extLst>
          </p:cNvPr>
          <p:cNvCxnSpPr>
            <a:cxnSpLocks/>
          </p:cNvCxnSpPr>
          <p:nvPr/>
        </p:nvCxnSpPr>
        <p:spPr>
          <a:xfrm>
            <a:off x="394897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A33791D-8F59-4563-9FBD-D7D93AA1555A}"/>
              </a:ext>
            </a:extLst>
          </p:cNvPr>
          <p:cNvGrpSpPr/>
          <p:nvPr/>
        </p:nvGrpSpPr>
        <p:grpSpPr>
          <a:xfrm>
            <a:off x="459829" y="574252"/>
            <a:ext cx="3286534" cy="4977506"/>
            <a:chOff x="344559" y="487486"/>
            <a:chExt cx="3352798" cy="54044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2C015F-8B18-4044-98B9-3A7D19EA82DF}"/>
                </a:ext>
              </a:extLst>
            </p:cNvPr>
            <p:cNvSpPr/>
            <p:nvPr/>
          </p:nvSpPr>
          <p:spPr>
            <a:xfrm>
              <a:off x="344559" y="487486"/>
              <a:ext cx="33527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18thCentury" pitchFamily="2" charset="0"/>
                </a:rPr>
                <a:t>Hand work embroidery in velvet</a:t>
              </a:r>
            </a:p>
          </p:txBody>
        </p:sp>
        <p:pic>
          <p:nvPicPr>
            <p:cNvPr id="15" name="Picture 2" descr="C:\Users\Abhishek\Downloads\P1015736 (1).JPG">
              <a:extLst>
                <a:ext uri="{FF2B5EF4-FFF2-40B4-BE49-F238E27FC236}">
                  <a16:creationId xmlns:a16="http://schemas.microsoft.com/office/drawing/2014/main" id="{B8ECD25C-B2EE-4504-8C1F-5D39BA477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027159" y="4026013"/>
              <a:ext cx="2083680" cy="1865893"/>
            </a:xfrm>
            <a:prstGeom prst="rect">
              <a:avLst/>
            </a:prstGeom>
            <a:noFill/>
          </p:spPr>
        </p:pic>
        <p:pic>
          <p:nvPicPr>
            <p:cNvPr id="16" name="Picture 3" descr="C:\Users\Abhishek\Downloads\P1015733.JPG">
              <a:extLst>
                <a:ext uri="{FF2B5EF4-FFF2-40B4-BE49-F238E27FC236}">
                  <a16:creationId xmlns:a16="http://schemas.microsoft.com/office/drawing/2014/main" id="{6B4C723E-BB74-4EC5-A05D-8D6D0A4A8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027162" y="1527062"/>
              <a:ext cx="2083680" cy="1995548"/>
            </a:xfrm>
            <a:prstGeom prst="rect">
              <a:avLst/>
            </a:prstGeom>
            <a:noFill/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4FF98B-DD6C-4A6B-85D2-863A8177D302}"/>
              </a:ext>
            </a:extLst>
          </p:cNvPr>
          <p:cNvGrpSpPr/>
          <p:nvPr/>
        </p:nvGrpSpPr>
        <p:grpSpPr>
          <a:xfrm>
            <a:off x="5142250" y="574252"/>
            <a:ext cx="5920807" cy="4485428"/>
            <a:chOff x="5142250" y="501925"/>
            <a:chExt cx="5947336" cy="455775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01E0F3-C85E-4B4B-9472-436F88A55088}"/>
                </a:ext>
              </a:extLst>
            </p:cNvPr>
            <p:cNvSpPr/>
            <p:nvPr/>
          </p:nvSpPr>
          <p:spPr>
            <a:xfrm>
              <a:off x="5142250" y="501925"/>
              <a:ext cx="59473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latin typeface="18thCentury" pitchFamily="2" charset="0"/>
                </a:rPr>
                <a:t>Rice stitch embroidery in velvet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E31E72E-387D-4C48-A8E1-ED9C9FACBD86}"/>
                </a:ext>
              </a:extLst>
            </p:cNvPr>
            <p:cNvGrpSpPr/>
            <p:nvPr/>
          </p:nvGrpSpPr>
          <p:grpSpPr>
            <a:xfrm>
              <a:off x="5142250" y="1531708"/>
              <a:ext cx="5750213" cy="3527972"/>
              <a:chOff x="4787099" y="1441593"/>
              <a:chExt cx="6858260" cy="4604366"/>
            </a:xfrm>
          </p:grpSpPr>
          <p:pic>
            <p:nvPicPr>
              <p:cNvPr id="17" name="Picture 16" descr="P1016293.jpg">
                <a:extLst>
                  <a:ext uri="{FF2B5EF4-FFF2-40B4-BE49-F238E27FC236}">
                    <a16:creationId xmlns:a16="http://schemas.microsoft.com/office/drawing/2014/main" id="{C0BCC728-1F5B-427C-8E29-70FFFD64A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4875935" y="1441593"/>
                <a:ext cx="2440130" cy="1377068"/>
              </a:xfrm>
              <a:prstGeom prst="rect">
                <a:avLst/>
              </a:prstGeom>
            </p:spPr>
          </p:pic>
          <p:pic>
            <p:nvPicPr>
              <p:cNvPr id="18" name="Picture 17" descr="P1016293.jpg">
                <a:extLst>
                  <a:ext uri="{FF2B5EF4-FFF2-40B4-BE49-F238E27FC236}">
                    <a16:creationId xmlns:a16="http://schemas.microsoft.com/office/drawing/2014/main" id="{0AB20EEB-3DD1-48CD-AEEF-499C44DA51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>
              <a:xfrm>
                <a:off x="4787099" y="2919475"/>
                <a:ext cx="2524013" cy="1391605"/>
              </a:xfrm>
              <a:prstGeom prst="rect">
                <a:avLst/>
              </a:prstGeom>
            </p:spPr>
          </p:pic>
          <p:pic>
            <p:nvPicPr>
              <p:cNvPr id="19" name="Picture 18" descr="P1016293.jpg">
                <a:extLst>
                  <a:ext uri="{FF2B5EF4-FFF2-40B4-BE49-F238E27FC236}">
                    <a16:creationId xmlns:a16="http://schemas.microsoft.com/office/drawing/2014/main" id="{AC4A026B-CEC3-48DE-A6D5-7A8FB9427F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>
              <a:xfrm>
                <a:off x="4787099" y="4662197"/>
                <a:ext cx="2524006" cy="1383762"/>
              </a:xfrm>
              <a:prstGeom prst="rect">
                <a:avLst/>
              </a:prstGeom>
            </p:spPr>
          </p:pic>
          <p:pic>
            <p:nvPicPr>
              <p:cNvPr id="20" name="Picture 19" descr="P1016293.jpg">
                <a:extLst>
                  <a:ext uri="{FF2B5EF4-FFF2-40B4-BE49-F238E27FC236}">
                    <a16:creationId xmlns:a16="http://schemas.microsoft.com/office/drawing/2014/main" id="{2D89588C-710D-4169-8D19-4234F12AB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>
              <a:xfrm>
                <a:off x="8351841" y="2524836"/>
                <a:ext cx="3293518" cy="2365228"/>
              </a:xfrm>
              <a:prstGeom prst="rect">
                <a:avLst/>
              </a:prstGeom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B56977A-94AE-4C8F-80A0-63912E407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18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655135-A6BC-4458-A64B-4261EFE06D9C}"/>
              </a:ext>
            </a:extLst>
          </p:cNvPr>
          <p:cNvCxnSpPr>
            <a:cxnSpLocks/>
          </p:cNvCxnSpPr>
          <p:nvPr/>
        </p:nvCxnSpPr>
        <p:spPr>
          <a:xfrm>
            <a:off x="394897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3F4BDFE-DC4C-45F8-8420-4947C128DE56}"/>
              </a:ext>
            </a:extLst>
          </p:cNvPr>
          <p:cNvGrpSpPr/>
          <p:nvPr/>
        </p:nvGrpSpPr>
        <p:grpSpPr>
          <a:xfrm>
            <a:off x="5065222" y="701448"/>
            <a:ext cx="5472089" cy="4604217"/>
            <a:chOff x="5065222" y="458618"/>
            <a:chExt cx="6023882" cy="484704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01E0F3-C85E-4B4B-9472-436F88A55088}"/>
                </a:ext>
              </a:extLst>
            </p:cNvPr>
            <p:cNvSpPr/>
            <p:nvPr/>
          </p:nvSpPr>
          <p:spPr>
            <a:xfrm>
              <a:off x="5637454" y="458618"/>
              <a:ext cx="4909856" cy="615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18thCentury" pitchFamily="2" charset="0"/>
                </a:rPr>
                <a:t>PINTEK AND BEADS WORK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14B1F1E-A5D9-49C1-B50B-C28467BF9D19}"/>
                </a:ext>
              </a:extLst>
            </p:cNvPr>
            <p:cNvGrpSpPr/>
            <p:nvPr/>
          </p:nvGrpSpPr>
          <p:grpSpPr>
            <a:xfrm>
              <a:off x="5065222" y="1552332"/>
              <a:ext cx="6023882" cy="3753333"/>
              <a:chOff x="4389360" y="1683956"/>
              <a:chExt cx="7363423" cy="4362003"/>
            </a:xfrm>
          </p:grpSpPr>
          <p:pic>
            <p:nvPicPr>
              <p:cNvPr id="11" name="Picture 2" descr="D:\ABHISHEK\style wise image\AHI_19_CC-217B.JPG">
                <a:extLst>
                  <a:ext uri="{FF2B5EF4-FFF2-40B4-BE49-F238E27FC236}">
                    <a16:creationId xmlns:a16="http://schemas.microsoft.com/office/drawing/2014/main" id="{FC425F21-0E57-428D-B3F5-8989E228F2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9428812" y="2604061"/>
                <a:ext cx="2323971" cy="2145204"/>
              </a:xfrm>
              <a:prstGeom prst="rect">
                <a:avLst/>
              </a:prstGeom>
              <a:noFill/>
            </p:spPr>
          </p:pic>
          <p:pic>
            <p:nvPicPr>
              <p:cNvPr id="12" name="Picture 2" descr="C:\Users\Admin\Desktop\HIGH AND COST\AHI_19_CC-217C.JPG">
                <a:extLst>
                  <a:ext uri="{FF2B5EF4-FFF2-40B4-BE49-F238E27FC236}">
                    <a16:creationId xmlns:a16="http://schemas.microsoft.com/office/drawing/2014/main" id="{B4FAD788-C9F4-4507-B242-C00618133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465558" y="4028575"/>
                <a:ext cx="2145204" cy="1902196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Admin\Desktop\HIGH AND COST\AHI_19_CC-217.JPG">
                <a:extLst>
                  <a:ext uri="{FF2B5EF4-FFF2-40B4-BE49-F238E27FC236}">
                    <a16:creationId xmlns:a16="http://schemas.microsoft.com/office/drawing/2014/main" id="{F83E6B35-E68C-401E-83DD-AABED0674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6980158" y="4020694"/>
                <a:ext cx="2145204" cy="2025265"/>
              </a:xfrm>
              <a:prstGeom prst="rect">
                <a:avLst/>
              </a:prstGeom>
              <a:noFill/>
            </p:spPr>
          </p:pic>
          <p:pic>
            <p:nvPicPr>
              <p:cNvPr id="14" name="Picture 4" descr="C:\Users\Admin\Desktop\HIGH AND COST\AHI_19_CC-217A.JPG">
                <a:extLst>
                  <a:ext uri="{FF2B5EF4-FFF2-40B4-BE49-F238E27FC236}">
                    <a16:creationId xmlns:a16="http://schemas.microsoft.com/office/drawing/2014/main" id="{EEAF7332-BF55-4A13-8A84-1A83FDE92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7015444" y="1683956"/>
                <a:ext cx="2113162" cy="2076003"/>
              </a:xfrm>
              <a:prstGeom prst="rect">
                <a:avLst/>
              </a:prstGeom>
              <a:noFill/>
            </p:spPr>
          </p:pic>
          <p:pic>
            <p:nvPicPr>
              <p:cNvPr id="21" name="Picture 5" descr="C:\Users\Admin\Desktop\HIGH AND COST\AHI_19_CC-217B.JPG">
                <a:extLst>
                  <a:ext uri="{FF2B5EF4-FFF2-40B4-BE49-F238E27FC236}">
                    <a16:creationId xmlns:a16="http://schemas.microsoft.com/office/drawing/2014/main" id="{7429DC4E-BCF5-4E04-ADB7-52D39A293C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4389360" y="1686486"/>
                <a:ext cx="2214406" cy="2100995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E1525F-EF83-4147-9B94-8A5360FB6CD6}"/>
              </a:ext>
            </a:extLst>
          </p:cNvPr>
          <p:cNvGrpSpPr/>
          <p:nvPr/>
        </p:nvGrpSpPr>
        <p:grpSpPr>
          <a:xfrm>
            <a:off x="584336" y="543447"/>
            <a:ext cx="2940709" cy="4762218"/>
            <a:chOff x="584337" y="543447"/>
            <a:chExt cx="2913782" cy="491930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2C015F-8B18-4044-98B9-3A7D19EA82DF}"/>
                </a:ext>
              </a:extLst>
            </p:cNvPr>
            <p:cNvSpPr/>
            <p:nvPr/>
          </p:nvSpPr>
          <p:spPr>
            <a:xfrm>
              <a:off x="584337" y="543447"/>
              <a:ext cx="291378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latin typeface="18thCentury" pitchFamily="2" charset="0"/>
                </a:rPr>
                <a:t>Beaded work 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DDC5EF5-5E3B-4D35-BB1E-C1E0B2378230}"/>
                </a:ext>
              </a:extLst>
            </p:cNvPr>
            <p:cNvGrpSpPr/>
            <p:nvPr/>
          </p:nvGrpSpPr>
          <p:grpSpPr>
            <a:xfrm>
              <a:off x="902283" y="1837862"/>
              <a:ext cx="2144984" cy="3624893"/>
              <a:chOff x="631108" y="1683956"/>
              <a:chExt cx="2697705" cy="4246815"/>
            </a:xfrm>
          </p:grpSpPr>
          <p:pic>
            <p:nvPicPr>
              <p:cNvPr id="22" name="Picture 2" descr="D:\serial numbers\cushions\2019\AHI_19_cc-528.JPG">
                <a:extLst>
                  <a:ext uri="{FF2B5EF4-FFF2-40B4-BE49-F238E27FC236}">
                    <a16:creationId xmlns:a16="http://schemas.microsoft.com/office/drawing/2014/main" id="{6C4EF01A-FF5E-45DC-87BD-CC1FAA96E3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31109" y="4076662"/>
                <a:ext cx="2697704" cy="1854109"/>
              </a:xfrm>
              <a:prstGeom prst="rect">
                <a:avLst/>
              </a:prstGeom>
              <a:noFill/>
            </p:spPr>
          </p:pic>
          <p:pic>
            <p:nvPicPr>
              <p:cNvPr id="23" name="Picture 3">
                <a:extLst>
                  <a:ext uri="{FF2B5EF4-FFF2-40B4-BE49-F238E27FC236}">
                    <a16:creationId xmlns:a16="http://schemas.microsoft.com/office/drawing/2014/main" id="{CD2DC1A0-8EFD-4D06-9C88-A44B6CE98D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631108" y="1683956"/>
                <a:ext cx="2697705" cy="2076003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C75CA286-01E8-461E-B4C2-3B15FAA10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17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F924D76-B4A8-4E49-9A6F-8D8C490910E7}"/>
              </a:ext>
            </a:extLst>
          </p:cNvPr>
          <p:cNvGrpSpPr/>
          <p:nvPr/>
        </p:nvGrpSpPr>
        <p:grpSpPr>
          <a:xfrm>
            <a:off x="1154462" y="331305"/>
            <a:ext cx="4543973" cy="4935832"/>
            <a:chOff x="1154462" y="429733"/>
            <a:chExt cx="4476609" cy="483740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46196F5-8D9F-4428-88B2-1E89CDEF8529}"/>
                </a:ext>
              </a:extLst>
            </p:cNvPr>
            <p:cNvSpPr/>
            <p:nvPr/>
          </p:nvSpPr>
          <p:spPr>
            <a:xfrm>
              <a:off x="2340135" y="429733"/>
              <a:ext cx="226857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>
                  <a:latin typeface="18thCentury" pitchFamily="2" charset="0"/>
                </a:rPr>
                <a:t>Beaded work 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32C974D-639A-4D60-9B93-2BDAD3BD9139}"/>
                </a:ext>
              </a:extLst>
            </p:cNvPr>
            <p:cNvGrpSpPr/>
            <p:nvPr/>
          </p:nvGrpSpPr>
          <p:grpSpPr>
            <a:xfrm>
              <a:off x="1154462" y="1353508"/>
              <a:ext cx="4476609" cy="3913628"/>
              <a:chOff x="585717" y="1161393"/>
              <a:chExt cx="5621432" cy="4938844"/>
            </a:xfrm>
          </p:grpSpPr>
          <p:pic>
            <p:nvPicPr>
              <p:cNvPr id="5" name="Picture 2">
                <a:extLst>
                  <a:ext uri="{FF2B5EF4-FFF2-40B4-BE49-F238E27FC236}">
                    <a16:creationId xmlns:a16="http://schemas.microsoft.com/office/drawing/2014/main" id="{CDF0D7AF-FBA0-4D26-882E-9C853F4D1E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585717" y="1161393"/>
                <a:ext cx="2395655" cy="2267607"/>
              </a:xfrm>
              <a:prstGeom prst="rect">
                <a:avLst/>
              </a:prstGeom>
              <a:noFill/>
            </p:spPr>
          </p:pic>
          <p:pic>
            <p:nvPicPr>
              <p:cNvPr id="6" name="Picture 2" descr="D:\serial numbers\cushions\2019\AHI_19_cc-529.JPG">
                <a:extLst>
                  <a:ext uri="{FF2B5EF4-FFF2-40B4-BE49-F238E27FC236}">
                    <a16:creationId xmlns:a16="http://schemas.microsoft.com/office/drawing/2014/main" id="{9E80926D-9F5D-4C85-B5A6-B667CF2960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85717" y="3832631"/>
                <a:ext cx="2395655" cy="2267606"/>
              </a:xfrm>
              <a:prstGeom prst="rect">
                <a:avLst/>
              </a:prstGeom>
              <a:noFill/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75F29F19-EC7F-4D9C-968E-84E87F4034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3364162" y="1161393"/>
                <a:ext cx="2842987" cy="2267606"/>
              </a:xfrm>
              <a:prstGeom prst="rect">
                <a:avLst/>
              </a:prstGeom>
              <a:noFill/>
            </p:spPr>
          </p:pic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FAB0D9F6-AAD9-4DA2-A9DD-829FF5DDBF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3364162" y="3832631"/>
                <a:ext cx="2842986" cy="2267606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62E235-651B-4F22-834F-2B08D4A2C2DC}"/>
              </a:ext>
            </a:extLst>
          </p:cNvPr>
          <p:cNvCxnSpPr>
            <a:cxnSpLocks/>
          </p:cNvCxnSpPr>
          <p:nvPr/>
        </p:nvCxnSpPr>
        <p:spPr>
          <a:xfrm>
            <a:off x="6746761" y="285732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DCF830-2788-4BCB-A762-FFF97A5C03EC}"/>
              </a:ext>
            </a:extLst>
          </p:cNvPr>
          <p:cNvGrpSpPr/>
          <p:nvPr/>
        </p:nvGrpSpPr>
        <p:grpSpPr>
          <a:xfrm>
            <a:off x="7244378" y="515062"/>
            <a:ext cx="4560864" cy="4531281"/>
            <a:chOff x="7244378" y="515062"/>
            <a:chExt cx="4560864" cy="453128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B4B299F-D599-4ED6-A070-903EEA570BDA}"/>
                </a:ext>
              </a:extLst>
            </p:cNvPr>
            <p:cNvSpPr/>
            <p:nvPr/>
          </p:nvSpPr>
          <p:spPr>
            <a:xfrm>
              <a:off x="7244378" y="515062"/>
              <a:ext cx="45608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18thCentury" pitchFamily="2" charset="0"/>
                </a:rPr>
                <a:t>PINTEK WORK CUSHION COVER</a:t>
              </a:r>
            </a:p>
          </p:txBody>
        </p:sp>
        <p:pic>
          <p:nvPicPr>
            <p:cNvPr id="11" name="Picture 2" descr="D:\DCIM\100OLYMP\P1014994.JPG">
              <a:extLst>
                <a:ext uri="{FF2B5EF4-FFF2-40B4-BE49-F238E27FC236}">
                  <a16:creationId xmlns:a16="http://schemas.microsoft.com/office/drawing/2014/main" id="{22FBF3D6-EE6C-47F2-8760-E61869D29F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8116842" y="1273877"/>
              <a:ext cx="2285740" cy="1621188"/>
            </a:xfrm>
            <a:prstGeom prst="rect">
              <a:avLst/>
            </a:prstGeom>
            <a:noFill/>
          </p:spPr>
        </p:pic>
        <p:pic>
          <p:nvPicPr>
            <p:cNvPr id="12" name="Picture 2" descr="D:\DCIM\100OLYMP\P1014994.JPG">
              <a:extLst>
                <a:ext uri="{FF2B5EF4-FFF2-40B4-BE49-F238E27FC236}">
                  <a16:creationId xmlns:a16="http://schemas.microsoft.com/office/drawing/2014/main" id="{06F886AC-91FC-47C8-8318-32473770EE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8116838" y="3429000"/>
              <a:ext cx="2285743" cy="1617343"/>
            </a:xfrm>
            <a:prstGeom prst="rect">
              <a:avLst/>
            </a:prstGeom>
            <a:noFill/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A4FC59F-1AB4-4614-92B7-1BA30BDD41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23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B5422A-B03C-4E2D-8391-6A314958D3D1}"/>
              </a:ext>
            </a:extLst>
          </p:cNvPr>
          <p:cNvGrpSpPr/>
          <p:nvPr/>
        </p:nvGrpSpPr>
        <p:grpSpPr>
          <a:xfrm>
            <a:off x="1130653" y="681705"/>
            <a:ext cx="5283443" cy="5243200"/>
            <a:chOff x="1130653" y="308558"/>
            <a:chExt cx="5283443" cy="52432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1C574F9-1EBE-41F8-8307-A9C6D182E96B}"/>
                </a:ext>
              </a:extLst>
            </p:cNvPr>
            <p:cNvSpPr/>
            <p:nvPr/>
          </p:nvSpPr>
          <p:spPr>
            <a:xfrm>
              <a:off x="1130653" y="308558"/>
              <a:ext cx="51759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18thCentury" pitchFamily="2" charset="0"/>
                </a:rPr>
                <a:t>PATCH WORK EMB CUSHION COVER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8EDBF00-1012-46C6-960D-D1FEC8524DC1}"/>
                </a:ext>
              </a:extLst>
            </p:cNvPr>
            <p:cNvGrpSpPr/>
            <p:nvPr/>
          </p:nvGrpSpPr>
          <p:grpSpPr>
            <a:xfrm>
              <a:off x="1238182" y="1152123"/>
              <a:ext cx="5175914" cy="4399635"/>
              <a:chOff x="460612" y="908769"/>
              <a:chExt cx="6254087" cy="5332918"/>
            </a:xfrm>
          </p:grpSpPr>
          <p:pic>
            <p:nvPicPr>
              <p:cNvPr id="5" name="Picture 2">
                <a:extLst>
                  <a:ext uri="{FF2B5EF4-FFF2-40B4-BE49-F238E27FC236}">
                    <a16:creationId xmlns:a16="http://schemas.microsoft.com/office/drawing/2014/main" id="{76ED14C4-876A-4E68-82E8-A224703DCF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460612" y="908769"/>
                <a:ext cx="2828498" cy="2828498"/>
              </a:xfrm>
              <a:prstGeom prst="rect">
                <a:avLst/>
              </a:prstGeom>
              <a:noFill/>
            </p:spPr>
          </p:pic>
          <p:pic>
            <p:nvPicPr>
              <p:cNvPr id="6" name="Picture 2">
                <a:extLst>
                  <a:ext uri="{FF2B5EF4-FFF2-40B4-BE49-F238E27FC236}">
                    <a16:creationId xmlns:a16="http://schemas.microsoft.com/office/drawing/2014/main" id="{AA59077E-179D-476D-AB08-F2057CFD60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460612" y="3914688"/>
                <a:ext cx="2828498" cy="2326999"/>
              </a:xfrm>
              <a:prstGeom prst="rect">
                <a:avLst/>
              </a:prstGeom>
              <a:noFill/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9A764C83-EA2E-431C-8875-6756D1ECA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3782378" y="908769"/>
                <a:ext cx="2932321" cy="2828498"/>
              </a:xfrm>
              <a:prstGeom prst="rect">
                <a:avLst/>
              </a:prstGeom>
              <a:noFill/>
            </p:spPr>
          </p:pic>
          <p:pic>
            <p:nvPicPr>
              <p:cNvPr id="8" name="Picture 2" descr="D:\serial numbers\cushions\2017\AHI_17_CC_40.jpg">
                <a:extLst>
                  <a:ext uri="{FF2B5EF4-FFF2-40B4-BE49-F238E27FC236}">
                    <a16:creationId xmlns:a16="http://schemas.microsoft.com/office/drawing/2014/main" id="{0E0D08D3-F7F6-4A84-A71E-590AFDE01D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3782377" y="3914687"/>
                <a:ext cx="2932321" cy="2327000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74293B-3424-4D07-8A65-B1E3C6C2A5A1}"/>
              </a:ext>
            </a:extLst>
          </p:cNvPr>
          <p:cNvCxnSpPr>
            <a:cxnSpLocks/>
          </p:cNvCxnSpPr>
          <p:nvPr/>
        </p:nvCxnSpPr>
        <p:spPr>
          <a:xfrm>
            <a:off x="7251728" y="29342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03E043F-A624-4846-B0EC-841A3F4266D9}"/>
              </a:ext>
            </a:extLst>
          </p:cNvPr>
          <p:cNvGrpSpPr/>
          <p:nvPr/>
        </p:nvGrpSpPr>
        <p:grpSpPr>
          <a:xfrm>
            <a:off x="7597522" y="531967"/>
            <a:ext cx="4044697" cy="4848577"/>
            <a:chOff x="7610774" y="293427"/>
            <a:chExt cx="4044697" cy="484857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FD1A1C4-4D06-47F3-8717-FFE4E7171D46}"/>
                </a:ext>
              </a:extLst>
            </p:cNvPr>
            <p:cNvSpPr/>
            <p:nvPr/>
          </p:nvSpPr>
          <p:spPr>
            <a:xfrm>
              <a:off x="7610774" y="293427"/>
              <a:ext cx="40446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18thCentury" pitchFamily="2" charset="0"/>
                </a:rPr>
                <a:t>Acrylic cord hand Matty  weave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83691AB-C426-421C-A68A-5E691E4A6FD1}"/>
                </a:ext>
              </a:extLst>
            </p:cNvPr>
            <p:cNvGrpSpPr/>
            <p:nvPr/>
          </p:nvGrpSpPr>
          <p:grpSpPr>
            <a:xfrm>
              <a:off x="8327900" y="1204925"/>
              <a:ext cx="2353337" cy="3937079"/>
              <a:chOff x="8089361" y="908769"/>
              <a:chExt cx="2833714" cy="5016136"/>
            </a:xfrm>
          </p:grpSpPr>
          <p:pic>
            <p:nvPicPr>
              <p:cNvPr id="11" name="Picture 10" descr="P1016293.jpg">
                <a:extLst>
                  <a:ext uri="{FF2B5EF4-FFF2-40B4-BE49-F238E27FC236}">
                    <a16:creationId xmlns:a16="http://schemas.microsoft.com/office/drawing/2014/main" id="{BC056474-ED76-43D7-92BD-EE7AC4544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>
              <a:xfrm>
                <a:off x="8089361" y="908769"/>
                <a:ext cx="2833714" cy="2828498"/>
              </a:xfrm>
              <a:prstGeom prst="rect">
                <a:avLst/>
              </a:prstGeom>
            </p:spPr>
          </p:pic>
          <p:pic>
            <p:nvPicPr>
              <p:cNvPr id="12" name="Picture 11" descr="P1016293.jpg">
                <a:extLst>
                  <a:ext uri="{FF2B5EF4-FFF2-40B4-BE49-F238E27FC236}">
                    <a16:creationId xmlns:a16="http://schemas.microsoft.com/office/drawing/2014/main" id="{EE699DD4-FB1E-4522-B547-2BE537C44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>
              <a:xfrm>
                <a:off x="8089361" y="3914687"/>
                <a:ext cx="2447952" cy="2010218"/>
              </a:xfrm>
              <a:prstGeom prst="rect">
                <a:avLst/>
              </a:prstGeom>
            </p:spPr>
          </p:pic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BFB1044-A673-46AB-BA1F-B20A8D1D01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63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655135-A6BC-4458-A64B-4261EFE06D9C}"/>
              </a:ext>
            </a:extLst>
          </p:cNvPr>
          <p:cNvCxnSpPr>
            <a:cxnSpLocks/>
          </p:cNvCxnSpPr>
          <p:nvPr/>
        </p:nvCxnSpPr>
        <p:spPr>
          <a:xfrm>
            <a:off x="394897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746812A-6EDF-4BD6-BB4B-E4B508302EF2}"/>
              </a:ext>
            </a:extLst>
          </p:cNvPr>
          <p:cNvGrpSpPr/>
          <p:nvPr/>
        </p:nvGrpSpPr>
        <p:grpSpPr>
          <a:xfrm>
            <a:off x="518600" y="487486"/>
            <a:ext cx="3234527" cy="4832933"/>
            <a:chOff x="518600" y="487486"/>
            <a:chExt cx="3234527" cy="483293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2C015F-8B18-4044-98B9-3A7D19EA82DF}"/>
                </a:ext>
              </a:extLst>
            </p:cNvPr>
            <p:cNvSpPr/>
            <p:nvPr/>
          </p:nvSpPr>
          <p:spPr>
            <a:xfrm>
              <a:off x="518600" y="487486"/>
              <a:ext cx="32345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18thCentury" pitchFamily="2" charset="0"/>
                </a:rPr>
                <a:t>Cord with lace work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FB14C1F-AE09-483B-8E7E-9558A0EE8B2A}"/>
                </a:ext>
              </a:extLst>
            </p:cNvPr>
            <p:cNvGrpSpPr/>
            <p:nvPr/>
          </p:nvGrpSpPr>
          <p:grpSpPr>
            <a:xfrm>
              <a:off x="801613" y="1345187"/>
              <a:ext cx="2475254" cy="3975232"/>
              <a:chOff x="648328" y="1670194"/>
              <a:chExt cx="2475254" cy="4260578"/>
            </a:xfrm>
          </p:grpSpPr>
          <p:pic>
            <p:nvPicPr>
              <p:cNvPr id="15" name="Picture 2" descr="C:\Users\Abhishek\Downloads\P1016542 (1).JPG">
                <a:extLst>
                  <a:ext uri="{FF2B5EF4-FFF2-40B4-BE49-F238E27FC236}">
                    <a16:creationId xmlns:a16="http://schemas.microsoft.com/office/drawing/2014/main" id="{086A2D21-3C94-45EF-89F2-0600291167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648334" y="1670194"/>
                <a:ext cx="2475248" cy="2103525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C:\Users\Abhishek\Downloads\P1016542 (1).JPG">
                <a:extLst>
                  <a:ext uri="{FF2B5EF4-FFF2-40B4-BE49-F238E27FC236}">
                    <a16:creationId xmlns:a16="http://schemas.microsoft.com/office/drawing/2014/main" id="{7942DFEE-90DE-42E4-97EF-DB37EF0BDC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648328" y="4028576"/>
                <a:ext cx="2475245" cy="1902196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585E7AC-F165-4295-8430-5D8CF88CA133}"/>
              </a:ext>
            </a:extLst>
          </p:cNvPr>
          <p:cNvGrpSpPr/>
          <p:nvPr/>
        </p:nvGrpSpPr>
        <p:grpSpPr>
          <a:xfrm>
            <a:off x="5818814" y="609599"/>
            <a:ext cx="4517123" cy="4733279"/>
            <a:chOff x="5818814" y="391767"/>
            <a:chExt cx="4517123" cy="49511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01E0F3-C85E-4B4B-9472-436F88A55088}"/>
                </a:ext>
              </a:extLst>
            </p:cNvPr>
            <p:cNvSpPr/>
            <p:nvPr/>
          </p:nvSpPr>
          <p:spPr>
            <a:xfrm>
              <a:off x="6295899" y="391767"/>
              <a:ext cx="389426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dirty="0">
                  <a:latin typeface="18thCentury" pitchFamily="2" charset="0"/>
                </a:rPr>
                <a:t>Crewel embroidery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E5D8D98-2995-444A-AB4F-95BD169170B3}"/>
                </a:ext>
              </a:extLst>
            </p:cNvPr>
            <p:cNvGrpSpPr/>
            <p:nvPr/>
          </p:nvGrpSpPr>
          <p:grpSpPr>
            <a:xfrm>
              <a:off x="5818814" y="1754967"/>
              <a:ext cx="4517123" cy="3587912"/>
              <a:chOff x="5194795" y="1670194"/>
              <a:chExt cx="5343795" cy="4263353"/>
            </a:xfrm>
          </p:grpSpPr>
          <p:pic>
            <p:nvPicPr>
              <p:cNvPr id="17" name="Picture 16" descr="P1016293.jpg">
                <a:extLst>
                  <a:ext uri="{FF2B5EF4-FFF2-40B4-BE49-F238E27FC236}">
                    <a16:creationId xmlns:a16="http://schemas.microsoft.com/office/drawing/2014/main" id="{CFAA4066-F721-4FAB-8D53-E8F36710F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5194795" y="1670194"/>
                <a:ext cx="2543478" cy="2106299"/>
              </a:xfrm>
              <a:prstGeom prst="rect">
                <a:avLst/>
              </a:prstGeom>
            </p:spPr>
          </p:pic>
          <p:pic>
            <p:nvPicPr>
              <p:cNvPr id="18" name="Picture 17" descr="P1016293.jpg">
                <a:extLst>
                  <a:ext uri="{FF2B5EF4-FFF2-40B4-BE49-F238E27FC236}">
                    <a16:creationId xmlns:a16="http://schemas.microsoft.com/office/drawing/2014/main" id="{B74CA813-9D9A-4C3B-8AE8-1D3162CBA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>
              <a:xfrm>
                <a:off x="8097850" y="1670194"/>
                <a:ext cx="2440740" cy="2106298"/>
              </a:xfrm>
              <a:prstGeom prst="rect">
                <a:avLst/>
              </a:prstGeom>
            </p:spPr>
          </p:pic>
          <p:pic>
            <p:nvPicPr>
              <p:cNvPr id="19" name="Picture 18" descr="P1016293.jpg">
                <a:extLst>
                  <a:ext uri="{FF2B5EF4-FFF2-40B4-BE49-F238E27FC236}">
                    <a16:creationId xmlns:a16="http://schemas.microsoft.com/office/drawing/2014/main" id="{A7957035-75FD-4F80-912B-5E69EA475A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>
              <a:xfrm>
                <a:off x="5241982" y="4031351"/>
                <a:ext cx="2496287" cy="1902196"/>
              </a:xfrm>
              <a:prstGeom prst="rect">
                <a:avLst/>
              </a:prstGeom>
            </p:spPr>
          </p:pic>
          <p:pic>
            <p:nvPicPr>
              <p:cNvPr id="20" name="Picture 19" descr="P1016293.jpg">
                <a:extLst>
                  <a:ext uri="{FF2B5EF4-FFF2-40B4-BE49-F238E27FC236}">
                    <a16:creationId xmlns:a16="http://schemas.microsoft.com/office/drawing/2014/main" id="{313DBBBE-A053-4E7D-B0B5-7E3A3CB2AA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>
              <a:xfrm>
                <a:off x="8097845" y="3776492"/>
                <a:ext cx="2440737" cy="1955800"/>
              </a:xfrm>
              <a:prstGeom prst="rect">
                <a:avLst/>
              </a:prstGeom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CBD69A8-0231-4545-AF69-A9EBD1C37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86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86564E-B076-459C-A656-50DABC71C1D4}"/>
              </a:ext>
            </a:extLst>
          </p:cNvPr>
          <p:cNvGrpSpPr/>
          <p:nvPr/>
        </p:nvGrpSpPr>
        <p:grpSpPr>
          <a:xfrm>
            <a:off x="2232402" y="746788"/>
            <a:ext cx="7727196" cy="4977248"/>
            <a:chOff x="2501644" y="574510"/>
            <a:chExt cx="7727196" cy="49772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A42A4D-E6AB-4321-8736-17B5F1ECF1B0}"/>
                </a:ext>
              </a:extLst>
            </p:cNvPr>
            <p:cNvSpPr/>
            <p:nvPr/>
          </p:nvSpPr>
          <p:spPr>
            <a:xfrm>
              <a:off x="3685453" y="574510"/>
              <a:ext cx="525977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dirty="0">
                  <a:latin typeface="18thCentury" pitchFamily="2" charset="0"/>
                </a:rPr>
                <a:t>Chicken embroidery cushion 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98FCD95-19D3-4FD6-B0D2-58CE6017B4F3}"/>
                </a:ext>
              </a:extLst>
            </p:cNvPr>
            <p:cNvGrpSpPr/>
            <p:nvPr/>
          </p:nvGrpSpPr>
          <p:grpSpPr>
            <a:xfrm>
              <a:off x="2501644" y="1468481"/>
              <a:ext cx="7727196" cy="4083277"/>
              <a:chOff x="979482" y="1002009"/>
              <a:chExt cx="9557834" cy="4949825"/>
            </a:xfrm>
          </p:grpSpPr>
          <p:pic>
            <p:nvPicPr>
              <p:cNvPr id="5" name="Picture 2" descr="C:\Users\Abhishek\Downloads\P1015660.JPG">
                <a:extLst>
                  <a:ext uri="{FF2B5EF4-FFF2-40B4-BE49-F238E27FC236}">
                    <a16:creationId xmlns:a16="http://schemas.microsoft.com/office/drawing/2014/main" id="{E729BAC9-66E9-4A9E-BA05-DFFF03D9D6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979483" y="1002009"/>
                <a:ext cx="2475247" cy="2404234"/>
              </a:xfrm>
              <a:prstGeom prst="rect">
                <a:avLst/>
              </a:prstGeom>
              <a:noFill/>
            </p:spPr>
          </p:pic>
          <p:pic>
            <p:nvPicPr>
              <p:cNvPr id="6" name="Picture 2" descr="C:\Users\Abhishek\Downloads\P1015660.JPG">
                <a:extLst>
                  <a:ext uri="{FF2B5EF4-FFF2-40B4-BE49-F238E27FC236}">
                    <a16:creationId xmlns:a16="http://schemas.microsoft.com/office/drawing/2014/main" id="{F78BD84A-A829-4DCD-8CDD-93CE65A7B8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979482" y="4060874"/>
                <a:ext cx="2475247" cy="1890960"/>
              </a:xfrm>
              <a:prstGeom prst="rect">
                <a:avLst/>
              </a:prstGeom>
              <a:noFill/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2BBD97E4-B73C-4BE3-8644-F2D5F4329C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4626612" y="1042327"/>
                <a:ext cx="2475246" cy="2363916"/>
              </a:xfrm>
              <a:prstGeom prst="rect">
                <a:avLst/>
              </a:prstGeom>
              <a:noFill/>
            </p:spPr>
          </p:pic>
          <p:pic>
            <p:nvPicPr>
              <p:cNvPr id="8" name="Picture 2" descr="C:\Users\Abhishek\Downloads\P1015653.JPG">
                <a:extLst>
                  <a:ext uri="{FF2B5EF4-FFF2-40B4-BE49-F238E27FC236}">
                    <a16:creationId xmlns:a16="http://schemas.microsoft.com/office/drawing/2014/main" id="{8B9AAB69-2ABA-409B-9844-34FCEDB272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4626611" y="4232276"/>
                <a:ext cx="2475246" cy="1719557"/>
              </a:xfrm>
              <a:prstGeom prst="rect">
                <a:avLst/>
              </a:prstGeom>
              <a:noFill/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A47E8CD4-149B-4F1D-A490-FCB0166CF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8236782" y="1042327"/>
                <a:ext cx="2300534" cy="2363916"/>
              </a:xfrm>
              <a:prstGeom prst="rect">
                <a:avLst/>
              </a:prstGeom>
              <a:noFill/>
            </p:spPr>
          </p:pic>
          <p:pic>
            <p:nvPicPr>
              <p:cNvPr id="10" name="Picture 2">
                <a:extLst>
                  <a:ext uri="{FF2B5EF4-FFF2-40B4-BE49-F238E27FC236}">
                    <a16:creationId xmlns:a16="http://schemas.microsoft.com/office/drawing/2014/main" id="{3748B96C-79F0-4BDB-906F-40A0EF5844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8236781" y="4232276"/>
                <a:ext cx="2300534" cy="1719557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F5D3387-1562-486B-8705-2139744F04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6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51C8D9A-89DC-4806-965D-FD4BF7E47CC0}"/>
              </a:ext>
            </a:extLst>
          </p:cNvPr>
          <p:cNvGrpSpPr/>
          <p:nvPr/>
        </p:nvGrpSpPr>
        <p:grpSpPr>
          <a:xfrm>
            <a:off x="1455935" y="556589"/>
            <a:ext cx="9280130" cy="4890053"/>
            <a:chOff x="1136079" y="203989"/>
            <a:chExt cx="9717452" cy="4800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3967270" y="203989"/>
              <a:ext cx="4360455" cy="8747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dirty="0">
                  <a:latin typeface="18thCentury" pitchFamily="2" charset="0"/>
                </a:rPr>
                <a:t>Crewel embroidery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56BD0D8-53A1-449B-AAFE-7B1A5287FB9B}"/>
                </a:ext>
              </a:extLst>
            </p:cNvPr>
            <p:cNvGrpSpPr/>
            <p:nvPr/>
          </p:nvGrpSpPr>
          <p:grpSpPr>
            <a:xfrm>
              <a:off x="1136079" y="1404731"/>
              <a:ext cx="9717452" cy="3600128"/>
              <a:chOff x="221679" y="1095048"/>
              <a:chExt cx="11029418" cy="4386889"/>
            </a:xfrm>
          </p:grpSpPr>
          <p:pic>
            <p:nvPicPr>
              <p:cNvPr id="13" name="Picture 2" descr="D:\ABHISHEK\style wise image\AHI_19_CC-121.JPG">
                <a:extLst>
                  <a:ext uri="{FF2B5EF4-FFF2-40B4-BE49-F238E27FC236}">
                    <a16:creationId xmlns:a16="http://schemas.microsoft.com/office/drawing/2014/main" id="{070626EE-F659-4DDA-BF90-663026FCA5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21679" y="1095049"/>
                <a:ext cx="2254053" cy="2096823"/>
              </a:xfrm>
              <a:prstGeom prst="rect">
                <a:avLst/>
              </a:prstGeom>
              <a:noFill/>
            </p:spPr>
          </p:pic>
          <p:pic>
            <p:nvPicPr>
              <p:cNvPr id="14" name="Picture 2" descr="D:\ABHISHEK\style wise image\AHI_19_CC-121.JPG">
                <a:extLst>
                  <a:ext uri="{FF2B5EF4-FFF2-40B4-BE49-F238E27FC236}">
                    <a16:creationId xmlns:a16="http://schemas.microsoft.com/office/drawing/2014/main" id="{9E424E81-AF61-4C09-AF8C-82755E0E4C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221679" y="3684934"/>
                <a:ext cx="2254052" cy="1797002"/>
              </a:xfrm>
              <a:prstGeom prst="rect">
                <a:avLst/>
              </a:prstGeom>
              <a:noFill/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F9A38972-738C-4FB5-A2CC-F98A93F8DB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069728" y="1095048"/>
                <a:ext cx="2582643" cy="2096823"/>
              </a:xfrm>
              <a:prstGeom prst="rect">
                <a:avLst/>
              </a:prstGeom>
              <a:noFill/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0C4A7EED-258B-43AF-ACC5-FA4C985E2E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069727" y="3684934"/>
                <a:ext cx="2582643" cy="1797002"/>
              </a:xfrm>
              <a:prstGeom prst="rect">
                <a:avLst/>
              </a:prstGeom>
              <a:noFill/>
            </p:spPr>
          </p:pic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D738B5D4-981E-4972-A695-DDE3A33A49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312649" y="1095048"/>
                <a:ext cx="2398153" cy="2096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A984C15C-9FBE-4C19-9029-4470A6A8F2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482133" y="3684935"/>
                <a:ext cx="2254051" cy="17970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9" name="Picture 2">
                <a:extLst>
                  <a:ext uri="{FF2B5EF4-FFF2-40B4-BE49-F238E27FC236}">
                    <a16:creationId xmlns:a16="http://schemas.microsoft.com/office/drawing/2014/main" id="{448EDFC5-9E5E-411E-A213-F1F3EA5E1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9338585" y="1095048"/>
                <a:ext cx="1912512" cy="2096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D513D6B5-A2A6-47F6-8732-3CD704D767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9338584" y="3684934"/>
                <a:ext cx="1912512" cy="17970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03EF262-60DA-4965-B689-5829B3F85E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43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8D340E-E704-4819-B825-B18C38A50222}"/>
              </a:ext>
            </a:extLst>
          </p:cNvPr>
          <p:cNvGrpSpPr/>
          <p:nvPr/>
        </p:nvGrpSpPr>
        <p:grpSpPr>
          <a:xfrm>
            <a:off x="446967" y="715617"/>
            <a:ext cx="2595602" cy="4525815"/>
            <a:chOff x="446967" y="368491"/>
            <a:chExt cx="2651074" cy="487294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446967" y="368491"/>
              <a:ext cx="26510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18thCentury" pitchFamily="2" charset="0"/>
                </a:rPr>
                <a:t>Crewel embroidery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E5E864E-B9D8-4D15-8127-DCFC8DD19B12}"/>
                </a:ext>
              </a:extLst>
            </p:cNvPr>
            <p:cNvGrpSpPr/>
            <p:nvPr/>
          </p:nvGrpSpPr>
          <p:grpSpPr>
            <a:xfrm>
              <a:off x="628988" y="1377791"/>
              <a:ext cx="2270868" cy="3863641"/>
              <a:chOff x="446966" y="1116742"/>
              <a:chExt cx="2357302" cy="4482934"/>
            </a:xfrm>
          </p:grpSpPr>
          <p:pic>
            <p:nvPicPr>
              <p:cNvPr id="11" name="Picture 2" descr="D:\ABHISHEK\style wise image\AHI_19_CC-178.JPG">
                <a:extLst>
                  <a:ext uri="{FF2B5EF4-FFF2-40B4-BE49-F238E27FC236}">
                    <a16:creationId xmlns:a16="http://schemas.microsoft.com/office/drawing/2014/main" id="{BC3994B0-FD27-4277-95E5-F254C3B193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446966" y="1116742"/>
                <a:ext cx="2357302" cy="2192871"/>
              </a:xfrm>
              <a:prstGeom prst="rect">
                <a:avLst/>
              </a:prstGeom>
              <a:noFill/>
            </p:spPr>
          </p:pic>
          <p:pic>
            <p:nvPicPr>
              <p:cNvPr id="12" name="Picture 2" descr="D:\ABHISHEK\style wise image\AHI_19_CC-178.JPG">
                <a:extLst>
                  <a:ext uri="{FF2B5EF4-FFF2-40B4-BE49-F238E27FC236}">
                    <a16:creationId xmlns:a16="http://schemas.microsoft.com/office/drawing/2014/main" id="{F891F158-B76A-43AB-B245-ACEBC440DC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446966" y="3720361"/>
                <a:ext cx="2357300" cy="1879315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A60FEA-D44E-4981-B70B-1A6777F4CF74}"/>
              </a:ext>
            </a:extLst>
          </p:cNvPr>
          <p:cNvCxnSpPr>
            <a:cxnSpLocks/>
          </p:cNvCxnSpPr>
          <p:nvPr/>
        </p:nvCxnSpPr>
        <p:spPr>
          <a:xfrm>
            <a:off x="3348469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EBE249DC-CE5C-4425-A6C7-2880EDD0A0A4}"/>
              </a:ext>
            </a:extLst>
          </p:cNvPr>
          <p:cNvGrpSpPr/>
          <p:nvPr/>
        </p:nvGrpSpPr>
        <p:grpSpPr>
          <a:xfrm>
            <a:off x="3598896" y="622852"/>
            <a:ext cx="2229439" cy="4806206"/>
            <a:chOff x="3598895" y="214602"/>
            <a:chExt cx="2415391" cy="521445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35CF2A2-0274-461B-96C0-0D6230A712E2}"/>
                </a:ext>
              </a:extLst>
            </p:cNvPr>
            <p:cNvSpPr/>
            <p:nvPr/>
          </p:nvSpPr>
          <p:spPr>
            <a:xfrm>
              <a:off x="3598895" y="214602"/>
              <a:ext cx="2415391" cy="9015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18thCentury" pitchFamily="2" charset="0"/>
                </a:rPr>
                <a:t>Chicken and cord embroidery cushion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3E236A5-8B38-4844-8135-15C3887983B4}"/>
                </a:ext>
              </a:extLst>
            </p:cNvPr>
            <p:cNvGrpSpPr/>
            <p:nvPr/>
          </p:nvGrpSpPr>
          <p:grpSpPr>
            <a:xfrm>
              <a:off x="3652361" y="1482401"/>
              <a:ext cx="2139748" cy="3946657"/>
              <a:chOff x="3456310" y="1116741"/>
              <a:chExt cx="2238025" cy="4482935"/>
            </a:xfrm>
          </p:grpSpPr>
          <p:pic>
            <p:nvPicPr>
              <p:cNvPr id="22" name="Picture 2" descr="D:\serial numbers\cushions\2017\AHI_17_CC_175.JPG">
                <a:extLst>
                  <a:ext uri="{FF2B5EF4-FFF2-40B4-BE49-F238E27FC236}">
                    <a16:creationId xmlns:a16="http://schemas.microsoft.com/office/drawing/2014/main" id="{02C7E0BB-090E-4143-A47F-90DA217434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3456310" y="1116741"/>
                <a:ext cx="2238025" cy="2192871"/>
              </a:xfrm>
              <a:prstGeom prst="rect">
                <a:avLst/>
              </a:prstGeom>
              <a:noFill/>
            </p:spPr>
          </p:pic>
          <p:pic>
            <p:nvPicPr>
              <p:cNvPr id="23" name="Picture 2" descr="D:\serial numbers\cushions\2017\AHI_17_CC_175.JPG">
                <a:extLst>
                  <a:ext uri="{FF2B5EF4-FFF2-40B4-BE49-F238E27FC236}">
                    <a16:creationId xmlns:a16="http://schemas.microsoft.com/office/drawing/2014/main" id="{317384CC-B271-42B9-AA14-7A82990A1D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530459" y="3720360"/>
                <a:ext cx="2151800" cy="1879316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26F6AA-8B0E-4DF0-A653-430B7361136F}"/>
              </a:ext>
            </a:extLst>
          </p:cNvPr>
          <p:cNvCxnSpPr>
            <a:cxnSpLocks/>
          </p:cNvCxnSpPr>
          <p:nvPr/>
        </p:nvCxnSpPr>
        <p:spPr>
          <a:xfrm>
            <a:off x="609600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F905CA-9450-4EF5-A1A6-0B027D7CFE95}"/>
              </a:ext>
            </a:extLst>
          </p:cNvPr>
          <p:cNvGrpSpPr/>
          <p:nvPr/>
        </p:nvGrpSpPr>
        <p:grpSpPr>
          <a:xfrm>
            <a:off x="6301072" y="622852"/>
            <a:ext cx="2718575" cy="4829515"/>
            <a:chOff x="6199100" y="661195"/>
            <a:chExt cx="2820547" cy="479117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CE155A0-F3B4-41EA-8272-328C1F03ADC3}"/>
                </a:ext>
              </a:extLst>
            </p:cNvPr>
            <p:cNvSpPr/>
            <p:nvPr/>
          </p:nvSpPr>
          <p:spPr>
            <a:xfrm>
              <a:off x="6199100" y="661195"/>
              <a:ext cx="28205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18thCentury" pitchFamily="2" charset="0"/>
                </a:rPr>
                <a:t>CHICKEN  EMBROIDERY AND BEADS WORK CUSHION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EBA5A3-1942-442B-9C8A-F36099B08D38}"/>
                </a:ext>
              </a:extLst>
            </p:cNvPr>
            <p:cNvGrpSpPr/>
            <p:nvPr/>
          </p:nvGrpSpPr>
          <p:grpSpPr>
            <a:xfrm>
              <a:off x="6742073" y="1653019"/>
              <a:ext cx="2022448" cy="3799348"/>
              <a:chOff x="6458942" y="1107807"/>
              <a:chExt cx="2147721" cy="4482934"/>
            </a:xfrm>
          </p:grpSpPr>
          <p:pic>
            <p:nvPicPr>
              <p:cNvPr id="25" name="Picture 2" descr="D:\ABHISHEK\style wise image\AHI_19_CC-156.JPG">
                <a:extLst>
                  <a:ext uri="{FF2B5EF4-FFF2-40B4-BE49-F238E27FC236}">
                    <a16:creationId xmlns:a16="http://schemas.microsoft.com/office/drawing/2014/main" id="{1CD3DE63-36CF-424A-9C8D-5D81CEC896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458942" y="1107807"/>
                <a:ext cx="2147714" cy="2192870"/>
              </a:xfrm>
              <a:prstGeom prst="rect">
                <a:avLst/>
              </a:prstGeom>
              <a:noFill/>
            </p:spPr>
          </p:pic>
          <p:pic>
            <p:nvPicPr>
              <p:cNvPr id="26" name="Picture 2" descr="D:\ABHISHEK\style wise image\AHI_19_CC-156.JPG">
                <a:extLst>
                  <a:ext uri="{FF2B5EF4-FFF2-40B4-BE49-F238E27FC236}">
                    <a16:creationId xmlns:a16="http://schemas.microsoft.com/office/drawing/2014/main" id="{32864ED5-CF6E-4DF8-9475-800EE52A3B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458943" y="3711425"/>
                <a:ext cx="2147720" cy="1879316"/>
              </a:xfrm>
              <a:prstGeom prst="rect">
                <a:avLst/>
              </a:prstGeom>
              <a:noFill/>
            </p:spPr>
          </p:pic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6343CE-66E3-4F18-978E-A5AC14A128DB}"/>
              </a:ext>
            </a:extLst>
          </p:cNvPr>
          <p:cNvCxnSpPr>
            <a:cxnSpLocks/>
          </p:cNvCxnSpPr>
          <p:nvPr/>
        </p:nvCxnSpPr>
        <p:spPr>
          <a:xfrm>
            <a:off x="9237259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241887-FDA8-4E15-ABE5-E09CC3BE9DF5}"/>
              </a:ext>
            </a:extLst>
          </p:cNvPr>
          <p:cNvGrpSpPr/>
          <p:nvPr/>
        </p:nvGrpSpPr>
        <p:grpSpPr>
          <a:xfrm>
            <a:off x="9563871" y="622852"/>
            <a:ext cx="2249378" cy="4694166"/>
            <a:chOff x="9563871" y="280918"/>
            <a:chExt cx="2249378" cy="50361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B8C70AE-FD58-43C1-A3CB-275F93433421}"/>
                </a:ext>
              </a:extLst>
            </p:cNvPr>
            <p:cNvSpPr/>
            <p:nvPr/>
          </p:nvSpPr>
          <p:spPr>
            <a:xfrm>
              <a:off x="9563871" y="280918"/>
              <a:ext cx="224937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18thCentury" pitchFamily="2" charset="0"/>
                </a:rPr>
                <a:t>VELEVT PRINT CUSHION COVER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0BBFF9-1E09-44CE-89AE-74EB9FC5E59C}"/>
                </a:ext>
              </a:extLst>
            </p:cNvPr>
            <p:cNvGrpSpPr/>
            <p:nvPr/>
          </p:nvGrpSpPr>
          <p:grpSpPr>
            <a:xfrm>
              <a:off x="9700774" y="1540979"/>
              <a:ext cx="1905147" cy="3776039"/>
              <a:chOff x="9557971" y="1108796"/>
              <a:chExt cx="2037666" cy="4320262"/>
            </a:xfrm>
          </p:grpSpPr>
          <p:pic>
            <p:nvPicPr>
              <p:cNvPr id="28" name="Picture 2" descr="F:\SUNHAM HOME\macy\WhatsApp Image 2018-11-17 at 00.16.23.jpeg">
                <a:extLst>
                  <a:ext uri="{FF2B5EF4-FFF2-40B4-BE49-F238E27FC236}">
                    <a16:creationId xmlns:a16="http://schemas.microsoft.com/office/drawing/2014/main" id="{E4DEC4E9-A50B-4A1E-A706-98419A3B59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9557971" y="1108796"/>
                <a:ext cx="2037666" cy="2200816"/>
              </a:xfrm>
              <a:prstGeom prst="rect">
                <a:avLst/>
              </a:prstGeom>
              <a:noFill/>
            </p:spPr>
          </p:pic>
          <p:pic>
            <p:nvPicPr>
              <p:cNvPr id="29" name="Picture 2" descr="F:\SUNHAM HOME\macy\WhatsApp Image 2018-11-17 at 00.16.23.jpeg">
                <a:extLst>
                  <a:ext uri="{FF2B5EF4-FFF2-40B4-BE49-F238E27FC236}">
                    <a16:creationId xmlns:a16="http://schemas.microsoft.com/office/drawing/2014/main" id="{8A564CC3-E598-46E5-8570-5E632227DA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9595520" y="3548389"/>
                <a:ext cx="2000117" cy="1880669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BA434A0-994B-4A42-B252-3DD9A81FE8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07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A60FEA-D44E-4981-B70B-1A6777F4CF74}"/>
              </a:ext>
            </a:extLst>
          </p:cNvPr>
          <p:cNvCxnSpPr>
            <a:cxnSpLocks/>
          </p:cNvCxnSpPr>
          <p:nvPr/>
        </p:nvCxnSpPr>
        <p:spPr>
          <a:xfrm>
            <a:off x="3348469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26F6AA-8B0E-4DF0-A653-430B7361136F}"/>
              </a:ext>
            </a:extLst>
          </p:cNvPr>
          <p:cNvCxnSpPr>
            <a:cxnSpLocks/>
          </p:cNvCxnSpPr>
          <p:nvPr/>
        </p:nvCxnSpPr>
        <p:spPr>
          <a:xfrm>
            <a:off x="6096000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6343CE-66E3-4F18-978E-A5AC14A128DB}"/>
              </a:ext>
            </a:extLst>
          </p:cNvPr>
          <p:cNvCxnSpPr>
            <a:cxnSpLocks/>
          </p:cNvCxnSpPr>
          <p:nvPr/>
        </p:nvCxnSpPr>
        <p:spPr>
          <a:xfrm>
            <a:off x="9237259" y="243737"/>
            <a:ext cx="0" cy="637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F909CE9-EC5B-43E2-B47D-BD2515086B2B}"/>
              </a:ext>
            </a:extLst>
          </p:cNvPr>
          <p:cNvGrpSpPr/>
          <p:nvPr/>
        </p:nvGrpSpPr>
        <p:grpSpPr>
          <a:xfrm>
            <a:off x="446967" y="344557"/>
            <a:ext cx="11334214" cy="5207201"/>
            <a:chOff x="446967" y="280918"/>
            <a:chExt cx="11366282" cy="53182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6919D8-08E5-4C93-8DE4-A39F767DE7A5}"/>
                </a:ext>
              </a:extLst>
            </p:cNvPr>
            <p:cNvSpPr/>
            <p:nvPr/>
          </p:nvSpPr>
          <p:spPr>
            <a:xfrm>
              <a:off x="446967" y="368491"/>
              <a:ext cx="26510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18thCentury" pitchFamily="2" charset="0"/>
                </a:rPr>
                <a:t>VELEVT  PRINT CUSHION COVER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35CF2A2-0274-461B-96C0-0D6230A712E2}"/>
                </a:ext>
              </a:extLst>
            </p:cNvPr>
            <p:cNvSpPr/>
            <p:nvPr/>
          </p:nvSpPr>
          <p:spPr>
            <a:xfrm>
              <a:off x="3598898" y="430045"/>
              <a:ext cx="235152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18thCentury" pitchFamily="2" charset="0"/>
                </a:rPr>
                <a:t>PRINT ON POLY SILK 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CE155A0-F3B4-41EA-8272-328C1F03ADC3}"/>
                </a:ext>
              </a:extLst>
            </p:cNvPr>
            <p:cNvSpPr/>
            <p:nvPr/>
          </p:nvSpPr>
          <p:spPr>
            <a:xfrm>
              <a:off x="6277036" y="430045"/>
              <a:ext cx="282054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18thCentury" pitchFamily="2" charset="0"/>
                </a:rPr>
                <a:t>PRINT ON POLY SILK BASE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B8C70AE-FD58-43C1-A3CB-275F93433421}"/>
                </a:ext>
              </a:extLst>
            </p:cNvPr>
            <p:cNvSpPr/>
            <p:nvPr/>
          </p:nvSpPr>
          <p:spPr>
            <a:xfrm>
              <a:off x="9563871" y="280918"/>
              <a:ext cx="22493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18thCentury" pitchFamily="2" charset="0"/>
                </a:rPr>
                <a:t>DIGITAL PRINT ON POLY SILK BASE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1BE7D0E-0D2B-448F-B738-8B6099F10E26}"/>
                </a:ext>
              </a:extLst>
            </p:cNvPr>
            <p:cNvGrpSpPr/>
            <p:nvPr/>
          </p:nvGrpSpPr>
          <p:grpSpPr>
            <a:xfrm>
              <a:off x="934001" y="1433800"/>
              <a:ext cx="10754417" cy="4165405"/>
              <a:chOff x="934001" y="1433800"/>
              <a:chExt cx="10754417" cy="4165405"/>
            </a:xfrm>
          </p:grpSpPr>
          <p:pic>
            <p:nvPicPr>
              <p:cNvPr id="17" name="Picture 2" descr="F:\SUNHAM HOME\macy\WhatsApp Image 2018-11-17 at 00.17.28.jpeg">
                <a:extLst>
                  <a:ext uri="{FF2B5EF4-FFF2-40B4-BE49-F238E27FC236}">
                    <a16:creationId xmlns:a16="http://schemas.microsoft.com/office/drawing/2014/main" id="{9639900F-BB24-4D9A-9F28-7F9F4D195D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934001" y="1433800"/>
                <a:ext cx="1954704" cy="1819139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F:\SUNHAM HOME\macy\WhatsApp Image 2018-11-17 at 00.17.28.jpeg">
                <a:extLst>
                  <a:ext uri="{FF2B5EF4-FFF2-40B4-BE49-F238E27FC236}">
                    <a16:creationId xmlns:a16="http://schemas.microsoft.com/office/drawing/2014/main" id="{04A89F67-2DF6-4F85-8206-7E9189EBE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34001" y="4040181"/>
                <a:ext cx="1888261" cy="1559024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F:\SUNHAM HOME\macy\WhatsApp Image 2018-11-17 at 00.17.16.jpeg">
                <a:extLst>
                  <a:ext uri="{FF2B5EF4-FFF2-40B4-BE49-F238E27FC236}">
                    <a16:creationId xmlns:a16="http://schemas.microsoft.com/office/drawing/2014/main" id="{38318775-6587-4F56-B56A-774EC7BA80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813536" y="1433800"/>
                <a:ext cx="1923984" cy="1819140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F:\SUNHAM HOME\macy\WhatsApp Image 2018-11-17 at 00.17.16.jpeg">
                <a:extLst>
                  <a:ext uri="{FF2B5EF4-FFF2-40B4-BE49-F238E27FC236}">
                    <a16:creationId xmlns:a16="http://schemas.microsoft.com/office/drawing/2014/main" id="{178088B2-4AB1-4F41-933F-062B46D48F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94721" y="4039261"/>
                <a:ext cx="1734585" cy="1552432"/>
              </a:xfrm>
              <a:prstGeom prst="rect">
                <a:avLst/>
              </a:prstGeom>
              <a:noFill/>
            </p:spPr>
          </p:pic>
          <p:pic>
            <p:nvPicPr>
              <p:cNvPr id="30" name="Picture 2" descr="F:\SUNHAM HOME\macy\WhatsApp Image 2018-11-17 at 00.16.59.jpeg">
                <a:extLst>
                  <a:ext uri="{FF2B5EF4-FFF2-40B4-BE49-F238E27FC236}">
                    <a16:creationId xmlns:a16="http://schemas.microsoft.com/office/drawing/2014/main" id="{4CD66DF3-1297-470D-933F-BD73C9367A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6885550" y="1433800"/>
                <a:ext cx="1808480" cy="1819140"/>
              </a:xfrm>
              <a:prstGeom prst="rect">
                <a:avLst/>
              </a:prstGeom>
              <a:noFill/>
            </p:spPr>
          </p:pic>
          <p:pic>
            <p:nvPicPr>
              <p:cNvPr id="31" name="Picture 2" descr="F:\SUNHAM HOME\macy\WhatsApp Image 2018-11-17 at 00.16.59.jpeg">
                <a:extLst>
                  <a:ext uri="{FF2B5EF4-FFF2-40B4-BE49-F238E27FC236}">
                    <a16:creationId xmlns:a16="http://schemas.microsoft.com/office/drawing/2014/main" id="{36B3109D-3019-49EA-A753-F7CFAF440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885551" y="4030801"/>
                <a:ext cx="1808482" cy="1566737"/>
              </a:xfrm>
              <a:prstGeom prst="rect">
                <a:avLst/>
              </a:prstGeom>
              <a:noFill/>
            </p:spPr>
          </p:pic>
          <p:pic>
            <p:nvPicPr>
              <p:cNvPr id="32" name="Picture 2" descr="F:\SUNHAM HOME\macy\WhatsApp Image 2018-11-17 at 00.17.38.jpeg">
                <a:extLst>
                  <a:ext uri="{FF2B5EF4-FFF2-40B4-BE49-F238E27FC236}">
                    <a16:creationId xmlns:a16="http://schemas.microsoft.com/office/drawing/2014/main" id="{511C87A9-4FFF-4D08-A1BE-40EDA38756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9802412" y="1552814"/>
                <a:ext cx="1886006" cy="1721269"/>
              </a:xfrm>
              <a:prstGeom prst="rect">
                <a:avLst/>
              </a:prstGeom>
              <a:noFill/>
            </p:spPr>
          </p:pic>
          <p:pic>
            <p:nvPicPr>
              <p:cNvPr id="33" name="Picture 2" descr="F:\SUNHAM HOME\macy\WhatsApp Image 2018-11-17 at 00.17.38.jpeg">
                <a:extLst>
                  <a:ext uri="{FF2B5EF4-FFF2-40B4-BE49-F238E27FC236}">
                    <a16:creationId xmlns:a16="http://schemas.microsoft.com/office/drawing/2014/main" id="{38E973DE-DEC1-45A7-984C-E3FA87299F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9802410" y="3517117"/>
                <a:ext cx="1886007" cy="1566737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9ABA031-4806-40E8-8933-BA5295BB7B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6" y="5532010"/>
            <a:ext cx="1418655" cy="11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61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51E627B-CA71-49B6-8D33-56C463B73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519" y="5664485"/>
            <a:ext cx="1163601" cy="978511"/>
          </a:xfrm>
          <a:prstGeom prst="rect">
            <a:avLst/>
          </a:prstGeom>
        </p:spPr>
      </p:pic>
      <p:pic>
        <p:nvPicPr>
          <p:cNvPr id="22" name="Picture 21" descr="IMG_1242">
            <a:extLst>
              <a:ext uri="{FF2B5EF4-FFF2-40B4-BE49-F238E27FC236}">
                <a16:creationId xmlns:a16="http://schemas.microsoft.com/office/drawing/2014/main" id="{CBB1ED27-0413-413F-AB4E-08DCD04F8A1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27" t="3444" r="13230"/>
          <a:stretch/>
        </p:blipFill>
        <p:spPr>
          <a:xfrm>
            <a:off x="2129967" y="1381709"/>
            <a:ext cx="2203494" cy="20472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" name="Picture 24" descr="IMG_1207">
            <a:extLst>
              <a:ext uri="{FF2B5EF4-FFF2-40B4-BE49-F238E27FC236}">
                <a16:creationId xmlns:a16="http://schemas.microsoft.com/office/drawing/2014/main" id="{EC33F8CE-3F45-46B4-8602-E4975425740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321" r="6115" b="23246"/>
          <a:stretch/>
        </p:blipFill>
        <p:spPr>
          <a:xfrm>
            <a:off x="2129968" y="3725187"/>
            <a:ext cx="2203494" cy="20472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" name="Picture 25" descr="IMG_1208">
            <a:extLst>
              <a:ext uri="{FF2B5EF4-FFF2-40B4-BE49-F238E27FC236}">
                <a16:creationId xmlns:a16="http://schemas.microsoft.com/office/drawing/2014/main" id="{DFCABB5B-2162-4E0A-A8B8-DB3D10674E0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7509" r="6130" b="16405"/>
          <a:stretch/>
        </p:blipFill>
        <p:spPr>
          <a:xfrm>
            <a:off x="4834113" y="1381709"/>
            <a:ext cx="2203494" cy="20472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8" name="Picture 27" descr="IMG_1209">
            <a:extLst>
              <a:ext uri="{FF2B5EF4-FFF2-40B4-BE49-F238E27FC236}">
                <a16:creationId xmlns:a16="http://schemas.microsoft.com/office/drawing/2014/main" id="{99AA8F7A-AE6A-4FED-9515-30E786BBEB8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6" t="2036" r="11508" b="3815"/>
          <a:stretch/>
        </p:blipFill>
        <p:spPr>
          <a:xfrm>
            <a:off x="4834113" y="3725187"/>
            <a:ext cx="2203494" cy="20472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9" name="Picture 28" descr="IMG_1210">
            <a:extLst>
              <a:ext uri="{FF2B5EF4-FFF2-40B4-BE49-F238E27FC236}">
                <a16:creationId xmlns:a16="http://schemas.microsoft.com/office/drawing/2014/main" id="{3E9D9796-F60D-402B-BF15-8296F383F06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0" t="7742" r="16244" b="4936"/>
          <a:stretch/>
        </p:blipFill>
        <p:spPr>
          <a:xfrm>
            <a:off x="7538259" y="1381710"/>
            <a:ext cx="2203494" cy="20472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4" name="Picture 33" descr="IMG_1211">
            <a:extLst>
              <a:ext uri="{FF2B5EF4-FFF2-40B4-BE49-F238E27FC236}">
                <a16:creationId xmlns:a16="http://schemas.microsoft.com/office/drawing/2014/main" id="{7C5C11EA-4D8C-48BE-94D6-BBDDD5E9648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1" t="4682" r="14797" b="3477"/>
          <a:stretch/>
        </p:blipFill>
        <p:spPr>
          <a:xfrm>
            <a:off x="7538258" y="3659918"/>
            <a:ext cx="2203494" cy="21125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110406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185</Words>
  <Application>Microsoft Office PowerPoint</Application>
  <PresentationFormat>Widescreen</PresentationFormat>
  <Paragraphs>52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18thCentury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32</cp:revision>
  <dcterms:created xsi:type="dcterms:W3CDTF">2019-12-27T06:32:44Z</dcterms:created>
  <dcterms:modified xsi:type="dcterms:W3CDTF">2020-01-03T08:39:54Z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2218366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S8.2.3</vt:lpwstr>
  </property>
</Properties>
</file>