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theme+xml" PartName="/ppt/theme/theme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369" r:id="rId2"/>
    <p:sldId id="256" r:id="rId3"/>
    <p:sldId id="295" r:id="rId4"/>
    <p:sldId id="296" r:id="rId5"/>
    <p:sldId id="297" r:id="rId6"/>
    <p:sldId id="298" r:id="rId7"/>
    <p:sldId id="257" r:id="rId8"/>
    <p:sldId id="258" r:id="rId9"/>
    <p:sldId id="299" r:id="rId10"/>
    <p:sldId id="301" r:id="rId11"/>
    <p:sldId id="302" r:id="rId12"/>
    <p:sldId id="303" r:id="rId13"/>
    <p:sldId id="304" r:id="rId14"/>
    <p:sldId id="370" r:id="rId15"/>
    <p:sldId id="305" r:id="rId16"/>
    <p:sldId id="306" r:id="rId17"/>
    <p:sldId id="307" r:id="rId18"/>
    <p:sldId id="371" r:id="rId19"/>
    <p:sldId id="372" r:id="rId20"/>
    <p:sldId id="373" r:id="rId21"/>
    <p:sldId id="35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25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ADC968-D5AF-49B9-B0D1-A8159CDD80E0}" type="datetimeFigureOut">
              <a:rPr lang="en-IN" smtClean="0"/>
              <a:t>03-01-2020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93D42-8B99-4D37-9625-E5DD561C854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07392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DE77F2DF-633D-458D-8445-BF1F971CC704}" type="slidenum">
              <a:rPr lang="en-US" sz="1200"/>
              <a:pPr algn="r" eaLnBrk="1" hangingPunct="1"/>
              <a:t>18</a:t>
            </a:fld>
            <a:endParaRPr lang="en-US" sz="120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6000" cy="3429000"/>
          </a:xfrm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DE77F2DF-633D-458D-8445-BF1F971CC704}" type="slidenum">
              <a:rPr lang="en-US" sz="1200"/>
              <a:pPr algn="r" eaLnBrk="1" hangingPunct="1"/>
              <a:t>19</a:t>
            </a:fld>
            <a:endParaRPr lang="en-US" sz="120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6000" cy="3429000"/>
          </a:xfrm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3734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DE77F2DF-633D-458D-8445-BF1F971CC704}" type="slidenum">
              <a:rPr lang="en-US" sz="1200"/>
              <a:pPr algn="r" eaLnBrk="1" hangingPunct="1"/>
              <a:t>20</a:t>
            </a:fld>
            <a:endParaRPr lang="en-US" sz="120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6000" cy="3429000"/>
          </a:xfrm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564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CA0CD-5959-41A2-B77A-43DBA5E33D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CDB28D-0CF9-48E6-AD1C-54202C8560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C86A7E-61F4-481F-9409-D2A4B3FB6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B1E45-C220-4929-A715-A8A47FA1DE0A}" type="datetimeFigureOut">
              <a:rPr lang="en-IN" smtClean="0"/>
              <a:t>03-01-2020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891827-2D6E-4285-B56A-E363DBD82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434238-FC9D-4B44-9993-FCE5B5F43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20C77-DBE7-4597-9097-16E806A395A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4155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22F03-38CF-43E0-B8FA-5A7DCE089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786D08-A765-4226-B74E-7DF80640EF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6E44D2-35CC-4696-A595-4B6E61997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B1E45-C220-4929-A715-A8A47FA1DE0A}" type="datetimeFigureOut">
              <a:rPr lang="en-IN" smtClean="0"/>
              <a:t>03-01-2020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B61B70-ECC3-4EAE-B683-1A411D6D0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41AF02-DFEF-4DD2-9F67-BEEA1027E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20C77-DBE7-4597-9097-16E806A395A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6090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2824C-169C-4862-B29A-227E9CADB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F1E3D-6B93-40B2-AF59-A4756A9C21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0D22F8-F856-41ED-9431-DBB376BA0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B1E45-C220-4929-A715-A8A47FA1DE0A}" type="datetimeFigureOut">
              <a:rPr lang="en-IN" smtClean="0"/>
              <a:t>03-01-2020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08931F-3D6A-4258-B4F9-A8B2AD64F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F79250-7DFB-44C6-8CFB-8FCC974E1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20C77-DBE7-4597-9097-16E806A395A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5424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8BBE8-885E-4DB0-A70A-7655E717D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044379-B9E8-4734-A25A-32A3DC0E6C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5C7DE5-8A69-4772-ABD8-8D7BDB1438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769F8F-F7FF-4FDD-932C-0EB795130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B1E45-C220-4929-A715-A8A47FA1DE0A}" type="datetimeFigureOut">
              <a:rPr lang="en-IN" smtClean="0"/>
              <a:t>03-01-2020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894C06-6D9B-4F7F-8865-4B219D327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AE8308-F95F-4C11-A358-6DAB2C46A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20C77-DBE7-4597-9097-16E806A395A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2009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80DE8-2228-406D-81C7-634F399FB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1135CF-97D7-47C6-A359-6AB3D91B4C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9880C7-342B-43C4-A5F0-33988E48F9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E68305-B1FA-4878-8756-0EB6649ACB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23A36AA-051A-40E4-B18A-46845B87D9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01E1D8-D576-4221-A8EE-85A736FDF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B1E45-C220-4929-A715-A8A47FA1DE0A}" type="datetimeFigureOut">
              <a:rPr lang="en-IN" smtClean="0"/>
              <a:t>03-01-2020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EEBA99-7F7D-4C14-84D3-BAA973C67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30563C-902C-418F-A675-DAAE1A7B0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20C77-DBE7-4597-9097-16E806A395A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8594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BFCA6-1B64-4FB8-A784-80FF3F6B8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4DAC53-7F7B-491E-B2F8-D74138FFF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B1E45-C220-4929-A715-A8A47FA1DE0A}" type="datetimeFigureOut">
              <a:rPr lang="en-IN" smtClean="0"/>
              <a:t>03-01-2020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DC718A-2864-4779-A0B6-33A39274C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F36515-B269-46CD-8312-52357B533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20C77-DBE7-4597-9097-16E806A395A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51614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C707DBE-7A54-461A-A1D0-6C707099D9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041" y="5632570"/>
            <a:ext cx="1175386" cy="988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039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487AF-3521-4FF8-BDCA-C4918B658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DB7C24-731B-4DA3-821C-437C3FE5EC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A699B4-25D0-46F7-8FF8-402E67EF0B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6F25EE-1ED6-413F-A632-31A2478A5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B1E45-C220-4929-A715-A8A47FA1DE0A}" type="datetimeFigureOut">
              <a:rPr lang="en-IN" smtClean="0"/>
              <a:t>03-01-2020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E9D7E5-D9A4-4A53-8D23-36097DE9F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BD72B0-50B0-47C9-8134-0C28C1965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20C77-DBE7-4597-9097-16E806A395A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83211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A34BA-6F33-4C02-A127-EC86AC7ED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5BF4A7-F418-4B20-9E6E-F5F0DEEAE6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434DD1-EFE3-4CDE-870A-B4AA9B145B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38A6A8-B4F1-4FA0-8F48-4924763A6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B1E45-C220-4929-A715-A8A47FA1DE0A}" type="datetimeFigureOut">
              <a:rPr lang="en-IN" smtClean="0"/>
              <a:t>03-01-2020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0FAA02-F9D4-480A-86B8-53141BC07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0C6228-F7BB-4D4F-A2A4-3423720A1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20C77-DBE7-4597-9097-16E806A395A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4358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72FA-8660-4385-9232-CA2D0133D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DE7951-8BD4-40F2-83D3-440A824FAE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D56812-D27C-4690-A4B9-95050565A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B1E45-C220-4929-A715-A8A47FA1DE0A}" type="datetimeFigureOut">
              <a:rPr lang="en-IN" smtClean="0"/>
              <a:t>03-01-2020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83B027-8607-48A7-981D-ED51F476A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8D92C0-74BC-462C-8B98-DFB11E3D8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20C77-DBE7-4597-9097-16E806A395A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89983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F372E77-07C6-43C3-B298-72BB1FB35D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DB3E55-FB06-4301-B659-53B1C90DC7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0DC059-0884-4A38-9DD6-25B65A2C1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B1E45-C220-4929-A715-A8A47FA1DE0A}" type="datetimeFigureOut">
              <a:rPr lang="en-IN" smtClean="0"/>
              <a:t>03-01-2020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975F3E-060F-4EB3-962F-6C595F6AE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17C275-5D4F-4104-8058-C0D1AF227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20C77-DBE7-4597-9097-16E806A395A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7690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766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C41F16-800C-40C3-9760-7DCC329CF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896831-C89E-4C82-9E9E-25D58D0173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5BF7FD-BED8-42BE-83C7-79B490C203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FB1E45-C220-4929-A715-A8A47FA1DE0A}" type="datetimeFigureOut">
              <a:rPr lang="en-IN" smtClean="0"/>
              <a:t>03-01-2020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2587E3-76CD-48E0-9D6F-B80807AE41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B2C9D3-E0DB-4DED-818C-B667B1D3AE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C20C77-DBE7-4597-9097-16E806A395A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1821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Relationship Id="rId9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Relationship Id="rId9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10" Type="http://schemas.openxmlformats.org/officeDocument/2006/relationships/image" Target="../media/image1.png"/><Relationship Id="rId4" Type="http://schemas.openxmlformats.org/officeDocument/2006/relationships/image" Target="../media/image51.jpeg"/><Relationship Id="rId9" Type="http://schemas.openxmlformats.org/officeDocument/2006/relationships/image" Target="../media/image5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image" Target="../media/image58.jpeg"/><Relationship Id="rId7" Type="http://schemas.openxmlformats.org/officeDocument/2006/relationships/image" Target="../media/image62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10" Type="http://schemas.openxmlformats.org/officeDocument/2006/relationships/image" Target="../media/image1.png"/><Relationship Id="rId4" Type="http://schemas.openxmlformats.org/officeDocument/2006/relationships/image" Target="../media/image59.jpeg"/><Relationship Id="rId9" Type="http://schemas.openxmlformats.org/officeDocument/2006/relationships/image" Target="../media/image64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3" Type="http://schemas.openxmlformats.org/officeDocument/2006/relationships/image" Target="../media/image66.jpeg"/><Relationship Id="rId7" Type="http://schemas.openxmlformats.org/officeDocument/2006/relationships/image" Target="../media/image70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10" Type="http://schemas.openxmlformats.org/officeDocument/2006/relationships/image" Target="../media/image1.png"/><Relationship Id="rId4" Type="http://schemas.openxmlformats.org/officeDocument/2006/relationships/image" Target="../media/image67.jpeg"/><Relationship Id="rId9" Type="http://schemas.openxmlformats.org/officeDocument/2006/relationships/image" Target="../media/image72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eg"/><Relationship Id="rId3" Type="http://schemas.openxmlformats.org/officeDocument/2006/relationships/image" Target="../media/image74.jpeg"/><Relationship Id="rId7" Type="http://schemas.openxmlformats.org/officeDocument/2006/relationships/image" Target="../media/image78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10" Type="http://schemas.openxmlformats.org/officeDocument/2006/relationships/image" Target="../media/image1.png"/><Relationship Id="rId4" Type="http://schemas.openxmlformats.org/officeDocument/2006/relationships/image" Target="../media/image75.jpeg"/><Relationship Id="rId9" Type="http://schemas.openxmlformats.org/officeDocument/2006/relationships/image" Target="../media/image8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jpeg"/><Relationship Id="rId3" Type="http://schemas.openxmlformats.org/officeDocument/2006/relationships/image" Target="../media/image86.jpeg"/><Relationship Id="rId7" Type="http://schemas.openxmlformats.org/officeDocument/2006/relationships/image" Target="../media/image90.jpeg"/><Relationship Id="rId12" Type="http://schemas.openxmlformats.org/officeDocument/2006/relationships/image" Target="../media/image1.pn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jpeg"/><Relationship Id="rId11" Type="http://schemas.openxmlformats.org/officeDocument/2006/relationships/image" Target="../media/image94.jpeg"/><Relationship Id="rId5" Type="http://schemas.openxmlformats.org/officeDocument/2006/relationships/image" Target="../media/image88.jpeg"/><Relationship Id="rId10" Type="http://schemas.openxmlformats.org/officeDocument/2006/relationships/image" Target="../media/image93.jpeg"/><Relationship Id="rId4" Type="http://schemas.openxmlformats.org/officeDocument/2006/relationships/image" Target="../media/image87.jpeg"/><Relationship Id="rId9" Type="http://schemas.openxmlformats.org/officeDocument/2006/relationships/image" Target="../media/image92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jpeg"/><Relationship Id="rId13" Type="http://schemas.openxmlformats.org/officeDocument/2006/relationships/image" Target="../media/image1.png"/><Relationship Id="rId3" Type="http://schemas.openxmlformats.org/officeDocument/2006/relationships/image" Target="../media/image96.jpeg"/><Relationship Id="rId7" Type="http://schemas.openxmlformats.org/officeDocument/2006/relationships/image" Target="../media/image100.jpeg"/><Relationship Id="rId12" Type="http://schemas.openxmlformats.org/officeDocument/2006/relationships/image" Target="../media/image105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jpeg"/><Relationship Id="rId11" Type="http://schemas.openxmlformats.org/officeDocument/2006/relationships/image" Target="../media/image104.jpeg"/><Relationship Id="rId5" Type="http://schemas.openxmlformats.org/officeDocument/2006/relationships/image" Target="../media/image98.jpeg"/><Relationship Id="rId10" Type="http://schemas.openxmlformats.org/officeDocument/2006/relationships/image" Target="../media/image103.jpeg"/><Relationship Id="rId4" Type="http://schemas.openxmlformats.org/officeDocument/2006/relationships/image" Target="../media/image97.jpeg"/><Relationship Id="rId9" Type="http://schemas.openxmlformats.org/officeDocument/2006/relationships/image" Target="../media/image10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109.jpeg"/><Relationship Id="rId4" Type="http://schemas.openxmlformats.org/officeDocument/2006/relationships/image" Target="../media/image108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jpeg"/><Relationship Id="rId3" Type="http://schemas.openxmlformats.org/officeDocument/2006/relationships/image" Target="../media/image110.jpeg"/><Relationship Id="rId7" Type="http://schemas.openxmlformats.org/officeDocument/2006/relationships/image" Target="../media/image1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3.jpeg"/><Relationship Id="rId5" Type="http://schemas.openxmlformats.org/officeDocument/2006/relationships/image" Target="../media/image112.jpeg"/><Relationship Id="rId10" Type="http://schemas.openxmlformats.org/officeDocument/2006/relationships/image" Target="../media/image117.jpeg"/><Relationship Id="rId4" Type="http://schemas.openxmlformats.org/officeDocument/2006/relationships/image" Target="../media/image111.jpeg"/><Relationship Id="rId9" Type="http://schemas.openxmlformats.org/officeDocument/2006/relationships/image" Target="../media/image116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jpeg"/><Relationship Id="rId3" Type="http://schemas.openxmlformats.org/officeDocument/2006/relationships/image" Target="../media/image118.jpeg"/><Relationship Id="rId7" Type="http://schemas.openxmlformats.org/officeDocument/2006/relationships/image" Target="../media/image12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1.jpeg"/><Relationship Id="rId5" Type="http://schemas.openxmlformats.org/officeDocument/2006/relationships/image" Target="../media/image120.jpeg"/><Relationship Id="rId10" Type="http://schemas.openxmlformats.org/officeDocument/2006/relationships/image" Target="../media/image125.jpeg"/><Relationship Id="rId4" Type="http://schemas.openxmlformats.org/officeDocument/2006/relationships/image" Target="../media/image119.jpeg"/><Relationship Id="rId9" Type="http://schemas.openxmlformats.org/officeDocument/2006/relationships/image" Target="../media/image124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jpeg"/><Relationship Id="rId3" Type="http://schemas.openxmlformats.org/officeDocument/2006/relationships/image" Target="../media/image118.jpeg"/><Relationship Id="rId7" Type="http://schemas.openxmlformats.org/officeDocument/2006/relationships/image" Target="../media/image1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1.jpeg"/><Relationship Id="rId5" Type="http://schemas.openxmlformats.org/officeDocument/2006/relationships/image" Target="../media/image120.jpeg"/><Relationship Id="rId10" Type="http://schemas.openxmlformats.org/officeDocument/2006/relationships/image" Target="../media/image125.jpeg"/><Relationship Id="rId4" Type="http://schemas.openxmlformats.org/officeDocument/2006/relationships/image" Target="../media/image119.jpeg"/><Relationship Id="rId9" Type="http://schemas.openxmlformats.org/officeDocument/2006/relationships/image" Target="../media/image12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5BD10A3-FBAB-4567-991D-DA6E6839E38F}"/>
              </a:ext>
            </a:extLst>
          </p:cNvPr>
          <p:cNvSpPr/>
          <p:nvPr/>
        </p:nvSpPr>
        <p:spPr>
          <a:xfrm>
            <a:off x="2339009" y="3310900"/>
            <a:ext cx="751398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ESS ELL SOURCING CO.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DFEDFD-FC20-490E-8F76-DC5E8740EB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4266" y="795724"/>
            <a:ext cx="2990935" cy="2515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661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A0634A7F-A710-4377-B61B-2D0C490FB1C5}"/>
              </a:ext>
            </a:extLst>
          </p:cNvPr>
          <p:cNvGrpSpPr/>
          <p:nvPr/>
        </p:nvGrpSpPr>
        <p:grpSpPr>
          <a:xfrm>
            <a:off x="1434373" y="504221"/>
            <a:ext cx="8925688" cy="5128349"/>
            <a:chOff x="1633156" y="358914"/>
            <a:chExt cx="8925688" cy="512834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16CA872-A6B6-4DAF-8CC6-8FD847AE4B12}"/>
                </a:ext>
              </a:extLst>
            </p:cNvPr>
            <p:cNvSpPr txBox="1"/>
            <p:nvPr/>
          </p:nvSpPr>
          <p:spPr>
            <a:xfrm>
              <a:off x="4416552" y="358914"/>
              <a:ext cx="351782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4000" dirty="0">
                  <a:latin typeface="18thCentury" pitchFamily="2" charset="0"/>
                </a:rPr>
                <a:t>METAL BASKETS</a:t>
              </a: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51A29177-5174-4548-A36A-90E7CFA4C60D}"/>
                </a:ext>
              </a:extLst>
            </p:cNvPr>
            <p:cNvGrpSpPr/>
            <p:nvPr/>
          </p:nvGrpSpPr>
          <p:grpSpPr>
            <a:xfrm>
              <a:off x="1633156" y="1370737"/>
              <a:ext cx="8925688" cy="4116526"/>
              <a:chOff x="1417984" y="1794949"/>
              <a:chExt cx="8925688" cy="4116526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AE7CA513-714D-46B8-8EC5-C03F3CE96A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17984" y="1794949"/>
                <a:ext cx="2275664" cy="1730127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845316D3-DFCC-4DC7-9BAD-54FF3C732F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03094" y="4298562"/>
                <a:ext cx="2140578" cy="1612913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C37A1428-71C0-423F-8BFF-0BA98A298C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03094" y="1794950"/>
                <a:ext cx="2140578" cy="1730127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FF2F10D8-59EC-4105-8011-B0EF01AB7D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17984" y="4019821"/>
                <a:ext cx="2275664" cy="1720776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9" name="Picture 5">
                <a:extLst>
                  <a:ext uri="{FF2B5EF4-FFF2-40B4-BE49-F238E27FC236}">
                    <a16:creationId xmlns:a16="http://schemas.microsoft.com/office/drawing/2014/main" id="{6503E7F7-1220-4F24-8453-9631514094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49833" y="4019821"/>
                <a:ext cx="2358367" cy="1720774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" name="Picture 7">
                <a:extLst>
                  <a:ext uri="{FF2B5EF4-FFF2-40B4-BE49-F238E27FC236}">
                    <a16:creationId xmlns:a16="http://schemas.microsoft.com/office/drawing/2014/main" id="{A81E9231-CAF5-4077-A18C-CDA13785A6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49832" y="1794952"/>
                <a:ext cx="2358368" cy="1730126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9417D8D8-350D-4A70-921C-F215FEFDF7A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041" y="5632570"/>
            <a:ext cx="1175386" cy="988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854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1CE6618-6175-4F40-BBBC-79B3210999CC}"/>
              </a:ext>
            </a:extLst>
          </p:cNvPr>
          <p:cNvGrpSpPr/>
          <p:nvPr/>
        </p:nvGrpSpPr>
        <p:grpSpPr>
          <a:xfrm>
            <a:off x="822430" y="585255"/>
            <a:ext cx="9461258" cy="5047315"/>
            <a:chOff x="822430" y="450955"/>
            <a:chExt cx="9461258" cy="504731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16CA872-A6B6-4DAF-8CC6-8FD847AE4B12}"/>
                </a:ext>
              </a:extLst>
            </p:cNvPr>
            <p:cNvSpPr txBox="1"/>
            <p:nvPr/>
          </p:nvSpPr>
          <p:spPr>
            <a:xfrm>
              <a:off x="3788659" y="450955"/>
              <a:ext cx="351782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4000" dirty="0">
                  <a:latin typeface="18thCentury" pitchFamily="2" charset="0"/>
                </a:rPr>
                <a:t>METAL BASKETS</a:t>
              </a: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053BF68C-2759-4F2F-AC7A-0D9386BA9C2F}"/>
                </a:ext>
              </a:extLst>
            </p:cNvPr>
            <p:cNvGrpSpPr/>
            <p:nvPr/>
          </p:nvGrpSpPr>
          <p:grpSpPr>
            <a:xfrm>
              <a:off x="822430" y="1359729"/>
              <a:ext cx="9461258" cy="4138541"/>
              <a:chOff x="1125898" y="1537476"/>
              <a:chExt cx="10072189" cy="4748689"/>
            </a:xfrm>
          </p:grpSpPr>
          <p:pic>
            <p:nvPicPr>
              <p:cNvPr id="11" name="Picture 5">
                <a:extLst>
                  <a:ext uri="{FF2B5EF4-FFF2-40B4-BE49-F238E27FC236}">
                    <a16:creationId xmlns:a16="http://schemas.microsoft.com/office/drawing/2014/main" id="{FD767F22-DE87-4830-B509-5B3F9B419C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5898" y="1537476"/>
                <a:ext cx="2637846" cy="1987602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" name="Picture 6">
                <a:extLst>
                  <a:ext uri="{FF2B5EF4-FFF2-40B4-BE49-F238E27FC236}">
                    <a16:creationId xmlns:a16="http://schemas.microsoft.com/office/drawing/2014/main" id="{96989BB5-C334-48E4-A0DA-2574DACFD5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5899" y="4412975"/>
                <a:ext cx="2637846" cy="1873190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" name="Picture 5">
                <a:extLst>
                  <a:ext uri="{FF2B5EF4-FFF2-40B4-BE49-F238E27FC236}">
                    <a16:creationId xmlns:a16="http://schemas.microsoft.com/office/drawing/2014/main" id="{BF9BA7BB-DA64-4215-9ECD-386BE2FE2F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20981" y="1537476"/>
                <a:ext cx="2870338" cy="1987602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" name="Picture 6">
                <a:extLst>
                  <a:ext uri="{FF2B5EF4-FFF2-40B4-BE49-F238E27FC236}">
                    <a16:creationId xmlns:a16="http://schemas.microsoft.com/office/drawing/2014/main" id="{B2C23780-9233-4E87-817A-C620BA27EB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20982" y="4298562"/>
                <a:ext cx="2870338" cy="1987602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" name="Picture 5">
                <a:extLst>
                  <a:ext uri="{FF2B5EF4-FFF2-40B4-BE49-F238E27FC236}">
                    <a16:creationId xmlns:a16="http://schemas.microsoft.com/office/drawing/2014/main" id="{0D5A0EE7-E61C-4147-968A-FA30B2091E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27749" y="1537476"/>
                <a:ext cx="2870338" cy="1987602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" name="Picture 7">
                <a:extLst>
                  <a:ext uri="{FF2B5EF4-FFF2-40B4-BE49-F238E27FC236}">
                    <a16:creationId xmlns:a16="http://schemas.microsoft.com/office/drawing/2014/main" id="{258B2695-1E6A-412B-BCAB-EA3280D718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27748" y="4412974"/>
                <a:ext cx="2870338" cy="1873190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A7062C0E-87C0-4664-AB7D-E5A9DF0B52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041" y="5632570"/>
            <a:ext cx="1175386" cy="988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733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68AF74D-6FE0-4BF8-A916-A7004B2C7AA0}"/>
              </a:ext>
            </a:extLst>
          </p:cNvPr>
          <p:cNvGrpSpPr/>
          <p:nvPr/>
        </p:nvGrpSpPr>
        <p:grpSpPr>
          <a:xfrm>
            <a:off x="781343" y="581707"/>
            <a:ext cx="9515597" cy="5148486"/>
            <a:chOff x="1125899" y="396177"/>
            <a:chExt cx="9515597" cy="5148486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16CA872-A6B6-4DAF-8CC6-8FD847AE4B12}"/>
                </a:ext>
              </a:extLst>
            </p:cNvPr>
            <p:cNvSpPr txBox="1"/>
            <p:nvPr/>
          </p:nvSpPr>
          <p:spPr>
            <a:xfrm>
              <a:off x="4164760" y="396177"/>
              <a:ext cx="351782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4000" dirty="0">
                  <a:latin typeface="18thCentury" pitchFamily="2" charset="0"/>
                </a:rPr>
                <a:t>METAL BASKETS</a:t>
              </a:r>
            </a:p>
          </p:txBody>
        </p:sp>
        <p:pic>
          <p:nvPicPr>
            <p:cNvPr id="9" name="Picture 5">
              <a:extLst>
                <a:ext uri="{FF2B5EF4-FFF2-40B4-BE49-F238E27FC236}">
                  <a16:creationId xmlns:a16="http://schemas.microsoft.com/office/drawing/2014/main" id="{1EC188AF-2B78-4E7C-97CC-DA26E9C469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5899" y="1318592"/>
              <a:ext cx="2510501" cy="18288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6">
              <a:extLst>
                <a:ext uri="{FF2B5EF4-FFF2-40B4-BE49-F238E27FC236}">
                  <a16:creationId xmlns:a16="http://schemas.microsoft.com/office/drawing/2014/main" id="{BC18AC9D-6F30-4636-953D-76DF1672EF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5899" y="3715863"/>
              <a:ext cx="2510501" cy="18288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6">
              <a:extLst>
                <a:ext uri="{FF2B5EF4-FFF2-40B4-BE49-F238E27FC236}">
                  <a16:creationId xmlns:a16="http://schemas.microsoft.com/office/drawing/2014/main" id="{2A68A979-45F9-4143-9721-84182C37DD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99711" y="1318592"/>
              <a:ext cx="2237193" cy="182879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5">
              <a:extLst>
                <a:ext uri="{FF2B5EF4-FFF2-40B4-BE49-F238E27FC236}">
                  <a16:creationId xmlns:a16="http://schemas.microsoft.com/office/drawing/2014/main" id="{0DC8D2B4-47DA-415B-9E2B-656085B17C5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99711" y="3715863"/>
              <a:ext cx="2237193" cy="18288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5">
              <a:extLst>
                <a:ext uri="{FF2B5EF4-FFF2-40B4-BE49-F238E27FC236}">
                  <a16:creationId xmlns:a16="http://schemas.microsoft.com/office/drawing/2014/main" id="{6F755F88-5B01-470B-B9DC-5B909AFBA63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21429" y="1318592"/>
              <a:ext cx="2320067" cy="182879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5">
              <a:extLst>
                <a:ext uri="{FF2B5EF4-FFF2-40B4-BE49-F238E27FC236}">
                  <a16:creationId xmlns:a16="http://schemas.microsoft.com/office/drawing/2014/main" id="{C2D201D0-F4B9-4C0F-B498-891116FDE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21430" y="3715863"/>
              <a:ext cx="2320066" cy="182879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971078E8-0B2F-49CE-8689-9B8E9A60C6F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041" y="5632570"/>
            <a:ext cx="1175386" cy="988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5615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5">
            <a:extLst>
              <a:ext uri="{FF2B5EF4-FFF2-40B4-BE49-F238E27FC236}">
                <a16:creationId xmlns:a16="http://schemas.microsoft.com/office/drawing/2014/main" id="{9669E37B-DD2A-483C-9F7F-1DB34300F3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846" y="1557526"/>
            <a:ext cx="2300365" cy="16704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00C7F28E-BDC6-4AC9-98BF-DAE1A06660D7}"/>
              </a:ext>
            </a:extLst>
          </p:cNvPr>
          <p:cNvGrpSpPr/>
          <p:nvPr/>
        </p:nvGrpSpPr>
        <p:grpSpPr>
          <a:xfrm>
            <a:off x="940785" y="683977"/>
            <a:ext cx="8997287" cy="5094367"/>
            <a:chOff x="940785" y="683977"/>
            <a:chExt cx="8997287" cy="509436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16CA872-A6B6-4DAF-8CC6-8FD847AE4B12}"/>
                </a:ext>
              </a:extLst>
            </p:cNvPr>
            <p:cNvSpPr txBox="1"/>
            <p:nvPr/>
          </p:nvSpPr>
          <p:spPr>
            <a:xfrm>
              <a:off x="3679538" y="683977"/>
              <a:ext cx="352887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4000" u="sng" dirty="0">
                  <a:latin typeface="18thCentury" pitchFamily="2" charset="0"/>
                </a:rPr>
                <a:t>METAL BASKETS</a:t>
              </a:r>
            </a:p>
          </p:txBody>
        </p:sp>
        <p:pic>
          <p:nvPicPr>
            <p:cNvPr id="12" name="Picture 6">
              <a:extLst>
                <a:ext uri="{FF2B5EF4-FFF2-40B4-BE49-F238E27FC236}">
                  <a16:creationId xmlns:a16="http://schemas.microsoft.com/office/drawing/2014/main" id="{D0716EFF-76B8-4020-8EE6-5497F17408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0785" y="4107866"/>
              <a:ext cx="2300365" cy="167047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7">
              <a:extLst>
                <a:ext uri="{FF2B5EF4-FFF2-40B4-BE49-F238E27FC236}">
                  <a16:creationId xmlns:a16="http://schemas.microsoft.com/office/drawing/2014/main" id="{C6CEB63A-306D-4246-BBCA-B45FA074B5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93791" y="1557526"/>
              <a:ext cx="2300365" cy="167047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5">
              <a:extLst>
                <a:ext uri="{FF2B5EF4-FFF2-40B4-BE49-F238E27FC236}">
                  <a16:creationId xmlns:a16="http://schemas.microsoft.com/office/drawing/2014/main" id="{6A8B6160-6440-449F-9A15-6CB14D8EA63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707" y="1557526"/>
              <a:ext cx="2300365" cy="167047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6">
              <a:extLst>
                <a:ext uri="{FF2B5EF4-FFF2-40B4-BE49-F238E27FC236}">
                  <a16:creationId xmlns:a16="http://schemas.microsoft.com/office/drawing/2014/main" id="{1FEB9FB1-EAA3-4903-92D6-BF7C443CB5A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6729" y="4101553"/>
              <a:ext cx="2300366" cy="167047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5">
              <a:extLst>
                <a:ext uri="{FF2B5EF4-FFF2-40B4-BE49-F238E27FC236}">
                  <a16:creationId xmlns:a16="http://schemas.microsoft.com/office/drawing/2014/main" id="{BB63097D-C70E-4FAA-BF50-CA203ABDB30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707" y="4101553"/>
              <a:ext cx="2300365" cy="166902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BB48D925-25D2-4374-AAFA-8AB862E11F4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041" y="5632570"/>
            <a:ext cx="1175386" cy="988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636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360211E8-C976-4A2D-BC72-FD6B58F0EEB8}"/>
              </a:ext>
            </a:extLst>
          </p:cNvPr>
          <p:cNvGrpSpPr/>
          <p:nvPr/>
        </p:nvGrpSpPr>
        <p:grpSpPr>
          <a:xfrm>
            <a:off x="886469" y="543338"/>
            <a:ext cx="9489983" cy="5089232"/>
            <a:chOff x="846713" y="255661"/>
            <a:chExt cx="9794783" cy="512511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16CA872-A6B6-4DAF-8CC6-8FD847AE4B12}"/>
                </a:ext>
              </a:extLst>
            </p:cNvPr>
            <p:cNvSpPr txBox="1"/>
            <p:nvPr/>
          </p:nvSpPr>
          <p:spPr>
            <a:xfrm>
              <a:off x="4240309" y="255661"/>
              <a:ext cx="351782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4000" dirty="0">
                  <a:latin typeface="18thCentury" pitchFamily="2" charset="0"/>
                </a:rPr>
                <a:t>METAL BASKETS</a:t>
              </a: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8699B665-3283-4585-A863-6BA78F905A83}"/>
                </a:ext>
              </a:extLst>
            </p:cNvPr>
            <p:cNvGrpSpPr/>
            <p:nvPr/>
          </p:nvGrpSpPr>
          <p:grpSpPr>
            <a:xfrm>
              <a:off x="846713" y="1215337"/>
              <a:ext cx="9794783" cy="4165443"/>
              <a:chOff x="846713" y="1215337"/>
              <a:chExt cx="9794783" cy="4165443"/>
            </a:xfrm>
          </p:grpSpPr>
          <p:pic>
            <p:nvPicPr>
              <p:cNvPr id="9" name="Picture 5">
                <a:extLst>
                  <a:ext uri="{FF2B5EF4-FFF2-40B4-BE49-F238E27FC236}">
                    <a16:creationId xmlns:a16="http://schemas.microsoft.com/office/drawing/2014/main" id="{7E7CD481-492A-460A-96FB-57F9667013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6714" y="1215337"/>
                <a:ext cx="2483886" cy="1696278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" name="Picture 7">
                <a:extLst>
                  <a:ext uri="{FF2B5EF4-FFF2-40B4-BE49-F238E27FC236}">
                    <a16:creationId xmlns:a16="http://schemas.microsoft.com/office/drawing/2014/main" id="{18411896-A074-4201-B42D-226DA0F23F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6713" y="3684502"/>
                <a:ext cx="2483886" cy="1696278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" name="Picture 5">
                <a:extLst>
                  <a:ext uri="{FF2B5EF4-FFF2-40B4-BE49-F238E27FC236}">
                    <a16:creationId xmlns:a16="http://schemas.microsoft.com/office/drawing/2014/main" id="{C56262B1-6362-4266-A89F-C533F3B487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8479" y="1215337"/>
                <a:ext cx="2483887" cy="1696278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" name="Picture 6">
                <a:extLst>
                  <a:ext uri="{FF2B5EF4-FFF2-40B4-BE49-F238E27FC236}">
                    <a16:creationId xmlns:a16="http://schemas.microsoft.com/office/drawing/2014/main" id="{F7B98F7D-DE6D-4C40-B2C0-02335E5B8C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8479" y="3684502"/>
                <a:ext cx="2483886" cy="1696278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" name="Picture 5">
                <a:extLst>
                  <a:ext uri="{FF2B5EF4-FFF2-40B4-BE49-F238E27FC236}">
                    <a16:creationId xmlns:a16="http://schemas.microsoft.com/office/drawing/2014/main" id="{2532544F-C569-4144-8FBD-519D98DDDF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7609" y="1215337"/>
                <a:ext cx="2483887" cy="1696278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" name="Picture 6">
                <a:extLst>
                  <a:ext uri="{FF2B5EF4-FFF2-40B4-BE49-F238E27FC236}">
                    <a16:creationId xmlns:a16="http://schemas.microsoft.com/office/drawing/2014/main" id="{2DBC633A-88F2-49BF-8A79-D4CD5CCEBE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7606" y="3684502"/>
                <a:ext cx="2483887" cy="1696278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6E1EDA5C-4B54-4912-83EA-825D22475E8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041" y="5632570"/>
            <a:ext cx="1175386" cy="988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778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F218D2E-BB02-40F0-A07A-699E84C7913C}"/>
              </a:ext>
            </a:extLst>
          </p:cNvPr>
          <p:cNvGrpSpPr/>
          <p:nvPr/>
        </p:nvGrpSpPr>
        <p:grpSpPr>
          <a:xfrm>
            <a:off x="495159" y="341629"/>
            <a:ext cx="10146337" cy="5437679"/>
            <a:chOff x="364194" y="248864"/>
            <a:chExt cx="10146337" cy="543767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16CA872-A6B6-4DAF-8CC6-8FD847AE4B12}"/>
                </a:ext>
              </a:extLst>
            </p:cNvPr>
            <p:cNvSpPr txBox="1"/>
            <p:nvPr/>
          </p:nvSpPr>
          <p:spPr>
            <a:xfrm>
              <a:off x="4376796" y="248864"/>
              <a:ext cx="308610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4000" dirty="0">
                  <a:latin typeface="18thCentury" pitchFamily="2" charset="0"/>
                </a:rPr>
                <a:t>METAL BOWLS</a:t>
              </a:r>
            </a:p>
          </p:txBody>
        </p:sp>
        <p:pic>
          <p:nvPicPr>
            <p:cNvPr id="9" name="Picture 8" descr="VM-48696.jpg">
              <a:extLst>
                <a:ext uri="{FF2B5EF4-FFF2-40B4-BE49-F238E27FC236}">
                  <a16:creationId xmlns:a16="http://schemas.microsoft.com/office/drawing/2014/main" id="{783CE239-F1B3-404B-8B2E-3D5C6C22B0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4194" y="1066800"/>
              <a:ext cx="2088959" cy="1845880"/>
            </a:xfrm>
            <a:prstGeom prst="rect">
              <a:avLst/>
            </a:prstGeom>
          </p:spPr>
        </p:pic>
        <p:pic>
          <p:nvPicPr>
            <p:cNvPr id="10" name="Picture 9" descr="VM-48697.jpg">
              <a:extLst>
                <a:ext uri="{FF2B5EF4-FFF2-40B4-BE49-F238E27FC236}">
                  <a16:creationId xmlns:a16="http://schemas.microsoft.com/office/drawing/2014/main" id="{AE02F9F4-BBCA-4C33-A30E-86B720AB8C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00874" y="1066798"/>
              <a:ext cx="2088960" cy="1845881"/>
            </a:xfrm>
            <a:prstGeom prst="rect">
              <a:avLst/>
            </a:prstGeom>
          </p:spPr>
        </p:pic>
        <p:pic>
          <p:nvPicPr>
            <p:cNvPr id="11" name="Picture 10" descr="VM-48884.jpg">
              <a:extLst>
                <a:ext uri="{FF2B5EF4-FFF2-40B4-BE49-F238E27FC236}">
                  <a16:creationId xmlns:a16="http://schemas.microsoft.com/office/drawing/2014/main" id="{DB14056C-162D-4A2E-94DD-62ABECAE22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84891" y="1066798"/>
              <a:ext cx="2088960" cy="1845881"/>
            </a:xfrm>
            <a:prstGeom prst="rect">
              <a:avLst/>
            </a:prstGeom>
          </p:spPr>
        </p:pic>
        <p:pic>
          <p:nvPicPr>
            <p:cNvPr id="12" name="Picture 11" descr="VM-48892.jpg">
              <a:extLst>
                <a:ext uri="{FF2B5EF4-FFF2-40B4-BE49-F238E27FC236}">
                  <a16:creationId xmlns:a16="http://schemas.microsoft.com/office/drawing/2014/main" id="{6380CD56-5646-4324-B976-2936EBC2ABA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4194" y="3840662"/>
              <a:ext cx="2088959" cy="1845881"/>
            </a:xfrm>
            <a:prstGeom prst="rect">
              <a:avLst/>
            </a:prstGeom>
          </p:spPr>
        </p:pic>
        <p:pic>
          <p:nvPicPr>
            <p:cNvPr id="13" name="Picture 12" descr="VM-48869 ABC.jpg">
              <a:extLst>
                <a:ext uri="{FF2B5EF4-FFF2-40B4-BE49-F238E27FC236}">
                  <a16:creationId xmlns:a16="http://schemas.microsoft.com/office/drawing/2014/main" id="{19101477-15CB-431B-9AAD-2916CBB2D95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00874" y="3840661"/>
              <a:ext cx="4872977" cy="1845881"/>
            </a:xfrm>
            <a:prstGeom prst="rect">
              <a:avLst/>
            </a:prstGeom>
          </p:spPr>
        </p:pic>
        <p:pic>
          <p:nvPicPr>
            <p:cNvPr id="14" name="Picture 13" descr="VM-49027 AB.jpg">
              <a:extLst>
                <a:ext uri="{FF2B5EF4-FFF2-40B4-BE49-F238E27FC236}">
                  <a16:creationId xmlns:a16="http://schemas.microsoft.com/office/drawing/2014/main" id="{67ACC968-80BF-4FE8-863E-EE07723CB63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421572" y="1066797"/>
              <a:ext cx="2088959" cy="1845881"/>
            </a:xfrm>
            <a:prstGeom prst="rect">
              <a:avLst/>
            </a:prstGeom>
          </p:spPr>
        </p:pic>
        <p:pic>
          <p:nvPicPr>
            <p:cNvPr id="15" name="Picture 14" descr="VM-49028 AB.jpg">
              <a:extLst>
                <a:ext uri="{FF2B5EF4-FFF2-40B4-BE49-F238E27FC236}">
                  <a16:creationId xmlns:a16="http://schemas.microsoft.com/office/drawing/2014/main" id="{6454DA4F-C2D2-404A-81E0-22E01C7AEE7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421572" y="3840661"/>
              <a:ext cx="2088959" cy="1791908"/>
            </a:xfrm>
            <a:prstGeom prst="rect">
              <a:avLst/>
            </a:prstGeom>
          </p:spPr>
        </p:pic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11F28321-630F-49DD-8ABE-9D3D6725C1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041" y="5632570"/>
            <a:ext cx="1175386" cy="988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5795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0FB53E5-294D-48CE-9A69-15EC97CEB4E9}"/>
              </a:ext>
            </a:extLst>
          </p:cNvPr>
          <p:cNvGrpSpPr/>
          <p:nvPr/>
        </p:nvGrpSpPr>
        <p:grpSpPr>
          <a:xfrm>
            <a:off x="857608" y="393719"/>
            <a:ext cx="9783888" cy="5503498"/>
            <a:chOff x="393782" y="327459"/>
            <a:chExt cx="9220900" cy="513529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16CA872-A6B6-4DAF-8CC6-8FD847AE4B12}"/>
                </a:ext>
              </a:extLst>
            </p:cNvPr>
            <p:cNvSpPr txBox="1"/>
            <p:nvPr/>
          </p:nvSpPr>
          <p:spPr>
            <a:xfrm>
              <a:off x="3767195" y="327459"/>
              <a:ext cx="308610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4000" dirty="0">
                  <a:latin typeface="18thCentury" pitchFamily="2" charset="0"/>
                </a:rPr>
                <a:t>METAL BOWLS</a:t>
              </a:r>
            </a:p>
          </p:txBody>
        </p:sp>
        <p:pic>
          <p:nvPicPr>
            <p:cNvPr id="16" name="Picture 15" descr="VM-50556 A.jpg">
              <a:extLst>
                <a:ext uri="{FF2B5EF4-FFF2-40B4-BE49-F238E27FC236}">
                  <a16:creationId xmlns:a16="http://schemas.microsoft.com/office/drawing/2014/main" id="{207D2FB7-B031-441A-8138-902988B46F8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3782" y="1066800"/>
              <a:ext cx="2177140" cy="1924547"/>
            </a:xfrm>
            <a:prstGeom prst="rect">
              <a:avLst/>
            </a:prstGeom>
          </p:spPr>
        </p:pic>
        <p:pic>
          <p:nvPicPr>
            <p:cNvPr id="17" name="Picture 16" descr="VM-50560 A.jpg">
              <a:extLst>
                <a:ext uri="{FF2B5EF4-FFF2-40B4-BE49-F238E27FC236}">
                  <a16:creationId xmlns:a16="http://schemas.microsoft.com/office/drawing/2014/main" id="{C474E708-18B3-4440-A33B-5C960E72C2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37320" y="1103182"/>
              <a:ext cx="2081522" cy="1924547"/>
            </a:xfrm>
            <a:prstGeom prst="rect">
              <a:avLst/>
            </a:prstGeom>
          </p:spPr>
        </p:pic>
        <p:pic>
          <p:nvPicPr>
            <p:cNvPr id="18" name="Picture 17" descr="VM-50765 A.jpg">
              <a:extLst>
                <a:ext uri="{FF2B5EF4-FFF2-40B4-BE49-F238E27FC236}">
                  <a16:creationId xmlns:a16="http://schemas.microsoft.com/office/drawing/2014/main" id="{47CABF90-BC0D-46DF-B2EA-C04F62B748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85240" y="1103182"/>
              <a:ext cx="2081522" cy="1924547"/>
            </a:xfrm>
            <a:prstGeom prst="rect">
              <a:avLst/>
            </a:prstGeom>
          </p:spPr>
        </p:pic>
        <p:pic>
          <p:nvPicPr>
            <p:cNvPr id="19" name="Picture 18" descr="VM-50838 A.jpg">
              <a:extLst>
                <a:ext uri="{FF2B5EF4-FFF2-40B4-BE49-F238E27FC236}">
                  <a16:creationId xmlns:a16="http://schemas.microsoft.com/office/drawing/2014/main" id="{DB675606-DF55-4816-A503-3E9AC91A7BB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33160" y="1103181"/>
              <a:ext cx="2081522" cy="1924547"/>
            </a:xfrm>
            <a:prstGeom prst="rect">
              <a:avLst/>
            </a:prstGeom>
          </p:spPr>
        </p:pic>
        <p:pic>
          <p:nvPicPr>
            <p:cNvPr id="20" name="Picture 19" descr="VM-51142.jpg">
              <a:extLst>
                <a:ext uri="{FF2B5EF4-FFF2-40B4-BE49-F238E27FC236}">
                  <a16:creationId xmlns:a16="http://schemas.microsoft.com/office/drawing/2014/main" id="{9B6E71F2-A229-4CFA-9ADF-019114B4E53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3782" y="3449509"/>
              <a:ext cx="2177140" cy="2013247"/>
            </a:xfrm>
            <a:prstGeom prst="rect">
              <a:avLst/>
            </a:prstGeom>
          </p:spPr>
        </p:pic>
        <p:pic>
          <p:nvPicPr>
            <p:cNvPr id="21" name="Picture 20" descr="VM-49913 ABC.jpg">
              <a:extLst>
                <a:ext uri="{FF2B5EF4-FFF2-40B4-BE49-F238E27FC236}">
                  <a16:creationId xmlns:a16="http://schemas.microsoft.com/office/drawing/2014/main" id="{24812175-7F4E-4063-B2AF-29C95E217C3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37321" y="3449509"/>
              <a:ext cx="4429442" cy="2013247"/>
            </a:xfrm>
            <a:prstGeom prst="rect">
              <a:avLst/>
            </a:prstGeom>
          </p:spPr>
        </p:pic>
        <p:pic>
          <p:nvPicPr>
            <p:cNvPr id="22" name="Picture 21" descr="DSC03101.jpg">
              <a:extLst>
                <a:ext uri="{FF2B5EF4-FFF2-40B4-BE49-F238E27FC236}">
                  <a16:creationId xmlns:a16="http://schemas.microsoft.com/office/drawing/2014/main" id="{36DA9513-30C1-497A-B12C-911CCF787D9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533160" y="3449509"/>
              <a:ext cx="2081522" cy="2013247"/>
            </a:xfrm>
            <a:prstGeom prst="rect">
              <a:avLst/>
            </a:prstGeom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65029B03-686A-4376-897C-0BEAF9B3602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041" y="5632570"/>
            <a:ext cx="1175386" cy="988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92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B689877-E17D-474C-93C5-2C4D5B8F8E1A}"/>
              </a:ext>
            </a:extLst>
          </p:cNvPr>
          <p:cNvGrpSpPr/>
          <p:nvPr/>
        </p:nvGrpSpPr>
        <p:grpSpPr>
          <a:xfrm>
            <a:off x="2358887" y="393719"/>
            <a:ext cx="7553739" cy="5238851"/>
            <a:chOff x="2906926" y="393719"/>
            <a:chExt cx="6624372" cy="5238851"/>
          </a:xfrm>
        </p:grpSpPr>
        <p:pic>
          <p:nvPicPr>
            <p:cNvPr id="4" name="Picture 3" descr="3402..jpg">
              <a:extLst>
                <a:ext uri="{FF2B5EF4-FFF2-40B4-BE49-F238E27FC236}">
                  <a16:creationId xmlns:a16="http://schemas.microsoft.com/office/drawing/2014/main" id="{5F8467B1-79F3-48BE-ABCA-0A3D977153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06926" y="3776141"/>
              <a:ext cx="2301178" cy="1856429"/>
            </a:xfrm>
            <a:prstGeom prst="rect">
              <a:avLst/>
            </a:prstGeom>
          </p:spPr>
        </p:pic>
        <p:pic>
          <p:nvPicPr>
            <p:cNvPr id="5" name="Picture 4" descr="3402.jpg">
              <a:extLst>
                <a:ext uri="{FF2B5EF4-FFF2-40B4-BE49-F238E27FC236}">
                  <a16:creationId xmlns:a16="http://schemas.microsoft.com/office/drawing/2014/main" id="{3A7145A9-8799-4C0A-92A1-DFC005B2C7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93411" y="1101605"/>
              <a:ext cx="2301179" cy="2196906"/>
            </a:xfrm>
            <a:prstGeom prst="rect">
              <a:avLst/>
            </a:prstGeom>
          </p:spPr>
        </p:pic>
        <p:pic>
          <p:nvPicPr>
            <p:cNvPr id="6" name="Picture 5" descr="3405..jpg">
              <a:extLst>
                <a:ext uri="{FF2B5EF4-FFF2-40B4-BE49-F238E27FC236}">
                  <a16:creationId xmlns:a16="http://schemas.microsoft.com/office/drawing/2014/main" id="{FE80D73E-2D00-4475-8E5D-1AAA239687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93411" y="3519014"/>
              <a:ext cx="2437887" cy="1856429"/>
            </a:xfrm>
            <a:prstGeom prst="rect">
              <a:avLst/>
            </a:prstGeom>
          </p:spPr>
        </p:pic>
        <p:pic>
          <p:nvPicPr>
            <p:cNvPr id="7" name="Picture 6" descr="3405.jpg">
              <a:extLst>
                <a:ext uri="{FF2B5EF4-FFF2-40B4-BE49-F238E27FC236}">
                  <a16:creationId xmlns:a16="http://schemas.microsoft.com/office/drawing/2014/main" id="{D77AA98F-3CB1-48AE-8F87-F19D46C00EF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06926" y="1363120"/>
              <a:ext cx="2301178" cy="2196906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B65E88E-E7B8-4372-B4DD-66B229E4052A}"/>
                </a:ext>
              </a:extLst>
            </p:cNvPr>
            <p:cNvSpPr txBox="1"/>
            <p:nvPr/>
          </p:nvSpPr>
          <p:spPr>
            <a:xfrm>
              <a:off x="4436987" y="393719"/>
              <a:ext cx="257566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4000" dirty="0">
                  <a:latin typeface="18thCentury" pitchFamily="2" charset="0"/>
                </a:rPr>
                <a:t>COPPER MUGS</a:t>
              </a: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91FAF941-F2BD-424F-89CE-E7935D04C3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041" y="5632570"/>
            <a:ext cx="1175386" cy="988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0070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83628159-C39F-46EF-8243-DC428CAFEFAC}"/>
              </a:ext>
            </a:extLst>
          </p:cNvPr>
          <p:cNvGrpSpPr/>
          <p:nvPr/>
        </p:nvGrpSpPr>
        <p:grpSpPr>
          <a:xfrm>
            <a:off x="1359966" y="377150"/>
            <a:ext cx="9472067" cy="5255420"/>
            <a:chOff x="1169429" y="459206"/>
            <a:chExt cx="9472067" cy="5255420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16D9A7A5-7400-4421-8C2E-BD842B19E57E}"/>
                </a:ext>
              </a:extLst>
            </p:cNvPr>
            <p:cNvGrpSpPr/>
            <p:nvPr/>
          </p:nvGrpSpPr>
          <p:grpSpPr>
            <a:xfrm>
              <a:off x="1169429" y="1143374"/>
              <a:ext cx="9472067" cy="4571252"/>
              <a:chOff x="453811" y="901243"/>
              <a:chExt cx="9844439" cy="4743435"/>
            </a:xfrm>
          </p:grpSpPr>
          <p:pic>
            <p:nvPicPr>
              <p:cNvPr id="12" name="Picture 11" descr="2664.jpg">
                <a:extLst>
                  <a:ext uri="{FF2B5EF4-FFF2-40B4-BE49-F238E27FC236}">
                    <a16:creationId xmlns:a16="http://schemas.microsoft.com/office/drawing/2014/main" id="{3178FFB8-2A35-43AB-BBC6-C5313C0071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email"/>
              <a:stretch>
                <a:fillRect/>
              </a:stretch>
            </p:blipFill>
            <p:spPr>
              <a:xfrm>
                <a:off x="453811" y="901244"/>
                <a:ext cx="2361659" cy="2000330"/>
              </a:xfrm>
              <a:prstGeom prst="rect">
                <a:avLst/>
              </a:prstGeom>
            </p:spPr>
          </p:pic>
          <p:pic>
            <p:nvPicPr>
              <p:cNvPr id="13" name="Picture 2" descr="C:\Documents and Settings\Administrator\Desktop\edit images\Copy of 2532.jpg">
                <a:extLst>
                  <a:ext uri="{FF2B5EF4-FFF2-40B4-BE49-F238E27FC236}">
                    <a16:creationId xmlns:a16="http://schemas.microsoft.com/office/drawing/2014/main" id="{5BCFCFF3-DE2D-4706-A09E-8BC59EA2513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490034" y="3632240"/>
                <a:ext cx="2361659" cy="2000330"/>
              </a:xfrm>
              <a:prstGeom prst="rect">
                <a:avLst/>
              </a:prstGeom>
              <a:noFill/>
            </p:spPr>
          </p:pic>
          <p:pic>
            <p:nvPicPr>
              <p:cNvPr id="14" name="Picture 2" descr="C:\Documents and Settings\Administrator\Desktop\edit images\2489..jpg">
                <a:extLst>
                  <a:ext uri="{FF2B5EF4-FFF2-40B4-BE49-F238E27FC236}">
                    <a16:creationId xmlns:a16="http://schemas.microsoft.com/office/drawing/2014/main" id="{B9894F96-B544-42EF-898A-98EAE1AD4C6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email"/>
              <a:srcRect/>
              <a:stretch>
                <a:fillRect/>
              </a:stretch>
            </p:blipFill>
            <p:spPr bwMode="auto">
              <a:xfrm>
                <a:off x="3158714" y="901243"/>
                <a:ext cx="2255302" cy="2000330"/>
              </a:xfrm>
              <a:prstGeom prst="rect">
                <a:avLst/>
              </a:prstGeom>
              <a:noFill/>
            </p:spPr>
          </p:pic>
          <p:pic>
            <p:nvPicPr>
              <p:cNvPr id="15" name="Picture 2" descr="C:\Documents and Settings\Administrator\Desktop\edit images\2490..jpg">
                <a:extLst>
                  <a:ext uri="{FF2B5EF4-FFF2-40B4-BE49-F238E27FC236}">
                    <a16:creationId xmlns:a16="http://schemas.microsoft.com/office/drawing/2014/main" id="{FBBD4876-9764-435D-92EA-525F7C46E73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email"/>
              <a:srcRect/>
              <a:stretch>
                <a:fillRect/>
              </a:stretch>
            </p:blipFill>
            <p:spPr bwMode="auto">
              <a:xfrm>
                <a:off x="3158714" y="3429000"/>
                <a:ext cx="2255302" cy="2215678"/>
              </a:xfrm>
              <a:prstGeom prst="rect">
                <a:avLst/>
              </a:prstGeom>
              <a:noFill/>
            </p:spPr>
          </p:pic>
          <p:pic>
            <p:nvPicPr>
              <p:cNvPr id="16" name="Picture 2" descr="C:\Documents and Settings\Administrator\Desktop\edit images\2491..jpg">
                <a:extLst>
                  <a:ext uri="{FF2B5EF4-FFF2-40B4-BE49-F238E27FC236}">
                    <a16:creationId xmlns:a16="http://schemas.microsoft.com/office/drawing/2014/main" id="{087CD915-E602-4953-ADE5-5EDD1B52258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email"/>
              <a:srcRect/>
              <a:stretch>
                <a:fillRect/>
              </a:stretch>
            </p:blipFill>
            <p:spPr bwMode="auto">
              <a:xfrm>
                <a:off x="5592969" y="911607"/>
                <a:ext cx="2255301" cy="2000330"/>
              </a:xfrm>
              <a:prstGeom prst="rect">
                <a:avLst/>
              </a:prstGeom>
              <a:noFill/>
            </p:spPr>
          </p:pic>
          <p:pic>
            <p:nvPicPr>
              <p:cNvPr id="11" name="Picture 10" descr="2663.jpg">
                <a:extLst>
                  <a:ext uri="{FF2B5EF4-FFF2-40B4-BE49-F238E27FC236}">
                    <a16:creationId xmlns:a16="http://schemas.microsoft.com/office/drawing/2014/main" id="{6B1216BC-04E1-4AE6-AFF2-700D963295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email"/>
              <a:stretch>
                <a:fillRect/>
              </a:stretch>
            </p:blipFill>
            <p:spPr>
              <a:xfrm>
                <a:off x="5540322" y="3632240"/>
                <a:ext cx="2255302" cy="2000330"/>
              </a:xfrm>
              <a:prstGeom prst="rect">
                <a:avLst/>
              </a:prstGeom>
            </p:spPr>
          </p:pic>
          <p:pic>
            <p:nvPicPr>
              <p:cNvPr id="20" name="Picture 19" descr="2891.jpg">
                <a:extLst>
                  <a:ext uri="{FF2B5EF4-FFF2-40B4-BE49-F238E27FC236}">
                    <a16:creationId xmlns:a16="http://schemas.microsoft.com/office/drawing/2014/main" id="{0F35B0B0-E167-48CA-B045-5D58192742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email"/>
              <a:srcRect/>
              <a:stretch>
                <a:fillRect/>
              </a:stretch>
            </p:blipFill>
            <p:spPr>
              <a:xfrm>
                <a:off x="8027147" y="911607"/>
                <a:ext cx="2271027" cy="1690313"/>
              </a:xfrm>
              <a:prstGeom prst="rect">
                <a:avLst/>
              </a:prstGeom>
            </p:spPr>
          </p:pic>
          <p:pic>
            <p:nvPicPr>
              <p:cNvPr id="21" name="Picture 20" descr="2892..jpg">
                <a:extLst>
                  <a:ext uri="{FF2B5EF4-FFF2-40B4-BE49-F238E27FC236}">
                    <a16:creationId xmlns:a16="http://schemas.microsoft.com/office/drawing/2014/main" id="{E528DBDA-D0EC-4CC5-94DD-D31E1259CE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email"/>
              <a:stretch>
                <a:fillRect/>
              </a:stretch>
            </p:blipFill>
            <p:spPr>
              <a:xfrm>
                <a:off x="7936590" y="3632240"/>
                <a:ext cx="2361660" cy="2000330"/>
              </a:xfrm>
              <a:prstGeom prst="rect">
                <a:avLst/>
              </a:prstGeom>
            </p:spPr>
          </p:pic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8C30442-62CA-4892-872E-501282D3EDB8}"/>
                </a:ext>
              </a:extLst>
            </p:cNvPr>
            <p:cNvSpPr txBox="1"/>
            <p:nvPr/>
          </p:nvSpPr>
          <p:spPr>
            <a:xfrm>
              <a:off x="3825879" y="459206"/>
              <a:ext cx="440765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4000" dirty="0">
                  <a:latin typeface="18thCentury" pitchFamily="2" charset="0"/>
                </a:rPr>
                <a:t>DECORATIVE BOWLS</a:t>
              </a:r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DC7A9DF1-2FA4-41B4-8987-05D50C23F0B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041" y="5632570"/>
            <a:ext cx="1175386" cy="988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3796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13D2E8C-DEB5-4A5F-A4FF-2CC4236027C4}"/>
              </a:ext>
            </a:extLst>
          </p:cNvPr>
          <p:cNvGrpSpPr/>
          <p:nvPr/>
        </p:nvGrpSpPr>
        <p:grpSpPr>
          <a:xfrm>
            <a:off x="1340891" y="530085"/>
            <a:ext cx="9510218" cy="5467851"/>
            <a:chOff x="1131278" y="377150"/>
            <a:chExt cx="9510218" cy="5647292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3156682A-F431-4376-87A3-AC211D5B2403}"/>
                </a:ext>
              </a:extLst>
            </p:cNvPr>
            <p:cNvGrpSpPr/>
            <p:nvPr/>
          </p:nvGrpSpPr>
          <p:grpSpPr>
            <a:xfrm>
              <a:off x="1131278" y="1086679"/>
              <a:ext cx="9510218" cy="4937763"/>
              <a:chOff x="508425" y="729408"/>
              <a:chExt cx="10014036" cy="5493815"/>
            </a:xfrm>
          </p:grpSpPr>
          <p:pic>
            <p:nvPicPr>
              <p:cNvPr id="10" name="Picture 9" descr="1926.jpg">
                <a:extLst>
                  <a:ext uri="{FF2B5EF4-FFF2-40B4-BE49-F238E27FC236}">
                    <a16:creationId xmlns:a16="http://schemas.microsoft.com/office/drawing/2014/main" id="{CEC15D7C-1DB5-4297-ABEB-DCD47377DF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email">
                <a:lum bright="10000"/>
              </a:blip>
              <a:srcRect/>
              <a:stretch>
                <a:fillRect/>
              </a:stretch>
            </p:blipFill>
            <p:spPr>
              <a:xfrm>
                <a:off x="508425" y="855839"/>
                <a:ext cx="2791366" cy="1065519"/>
              </a:xfrm>
              <a:prstGeom prst="rect">
                <a:avLst/>
              </a:prstGeom>
            </p:spPr>
          </p:pic>
          <p:pic>
            <p:nvPicPr>
              <p:cNvPr id="11" name="Picture 10" descr="1975.jpg">
                <a:extLst>
                  <a:ext uri="{FF2B5EF4-FFF2-40B4-BE49-F238E27FC236}">
                    <a16:creationId xmlns:a16="http://schemas.microsoft.com/office/drawing/2014/main" id="{285996F8-F8C3-4AB1-844A-F457C46F9D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email">
                <a:lum bright="10000"/>
              </a:blip>
              <a:srcRect/>
              <a:stretch>
                <a:fillRect/>
              </a:stretch>
            </p:blipFill>
            <p:spPr>
              <a:xfrm>
                <a:off x="508425" y="2607343"/>
                <a:ext cx="2791366" cy="821657"/>
              </a:xfrm>
              <a:prstGeom prst="rect">
                <a:avLst/>
              </a:prstGeom>
            </p:spPr>
          </p:pic>
          <p:pic>
            <p:nvPicPr>
              <p:cNvPr id="20" name="Picture 19" descr="2639.jpg">
                <a:extLst>
                  <a:ext uri="{FF2B5EF4-FFF2-40B4-BE49-F238E27FC236}">
                    <a16:creationId xmlns:a16="http://schemas.microsoft.com/office/drawing/2014/main" id="{F12586CD-23A5-46FA-9A89-7AEC7D4118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email">
                <a:lum bright="10000"/>
              </a:blip>
              <a:srcRect/>
              <a:stretch>
                <a:fillRect/>
              </a:stretch>
            </p:blipFill>
            <p:spPr>
              <a:xfrm>
                <a:off x="3481064" y="855838"/>
                <a:ext cx="2791367" cy="2573162"/>
              </a:xfrm>
              <a:prstGeom prst="rect">
                <a:avLst/>
              </a:prstGeom>
            </p:spPr>
          </p:pic>
          <p:pic>
            <p:nvPicPr>
              <p:cNvPr id="21" name="Picture 20" descr="2641.jpg">
                <a:extLst>
                  <a:ext uri="{FF2B5EF4-FFF2-40B4-BE49-F238E27FC236}">
                    <a16:creationId xmlns:a16="http://schemas.microsoft.com/office/drawing/2014/main" id="{16B96A64-2B58-458E-A99A-E00AF1FB01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email">
                <a:lum bright="10000"/>
              </a:blip>
              <a:srcRect/>
              <a:stretch>
                <a:fillRect/>
              </a:stretch>
            </p:blipFill>
            <p:spPr>
              <a:xfrm>
                <a:off x="6634472" y="729408"/>
                <a:ext cx="3887989" cy="2699592"/>
              </a:xfrm>
              <a:prstGeom prst="rect">
                <a:avLst/>
              </a:prstGeom>
            </p:spPr>
          </p:pic>
          <p:pic>
            <p:nvPicPr>
              <p:cNvPr id="22" name="Picture 21" descr="2652.jpg">
                <a:extLst>
                  <a:ext uri="{FF2B5EF4-FFF2-40B4-BE49-F238E27FC236}">
                    <a16:creationId xmlns:a16="http://schemas.microsoft.com/office/drawing/2014/main" id="{8BA8C879-D0DF-40C5-B4E8-9E8E7FEFA1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email">
                <a:lum bright="10000"/>
              </a:blip>
              <a:srcRect/>
              <a:stretch>
                <a:fillRect/>
              </a:stretch>
            </p:blipFill>
            <p:spPr>
              <a:xfrm>
                <a:off x="508425" y="3650062"/>
                <a:ext cx="3025649" cy="2573161"/>
              </a:xfrm>
              <a:prstGeom prst="rect">
                <a:avLst/>
              </a:prstGeom>
            </p:spPr>
          </p:pic>
          <p:pic>
            <p:nvPicPr>
              <p:cNvPr id="12" name="Picture 11" descr="DSC04140.jpg">
                <a:extLst>
                  <a:ext uri="{FF2B5EF4-FFF2-40B4-BE49-F238E27FC236}">
                    <a16:creationId xmlns:a16="http://schemas.microsoft.com/office/drawing/2014/main" id="{A7B5BA19-F120-4B9E-96FB-D616B5213B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email">
                <a:lum bright="10000"/>
              </a:blip>
              <a:stretch>
                <a:fillRect/>
              </a:stretch>
            </p:blipFill>
            <p:spPr>
              <a:xfrm>
                <a:off x="4082517" y="3638211"/>
                <a:ext cx="2003512" cy="2235795"/>
              </a:xfrm>
              <a:prstGeom prst="rect">
                <a:avLst/>
              </a:prstGeom>
            </p:spPr>
          </p:pic>
          <p:pic>
            <p:nvPicPr>
              <p:cNvPr id="13" name="Picture 12" descr="2447.jpg">
                <a:extLst>
                  <a:ext uri="{FF2B5EF4-FFF2-40B4-BE49-F238E27FC236}">
                    <a16:creationId xmlns:a16="http://schemas.microsoft.com/office/drawing/2014/main" id="{DA0EEE1D-A2ED-4685-8427-E74779BD85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email">
                <a:lum bright="10000"/>
              </a:blip>
              <a:srcRect/>
              <a:stretch>
                <a:fillRect/>
              </a:stretch>
            </p:blipFill>
            <p:spPr>
              <a:xfrm>
                <a:off x="6634472" y="3703210"/>
                <a:ext cx="1669773" cy="2195562"/>
              </a:xfrm>
              <a:prstGeom prst="rect">
                <a:avLst/>
              </a:prstGeom>
            </p:spPr>
          </p:pic>
          <p:pic>
            <p:nvPicPr>
              <p:cNvPr id="14" name="Picture 13" descr="2448.jpg">
                <a:extLst>
                  <a:ext uri="{FF2B5EF4-FFF2-40B4-BE49-F238E27FC236}">
                    <a16:creationId xmlns:a16="http://schemas.microsoft.com/office/drawing/2014/main" id="{332635F0-A862-4864-AC86-91EF358FD9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email">
                <a:lum bright="10000"/>
              </a:blip>
              <a:srcRect/>
              <a:stretch>
                <a:fillRect/>
              </a:stretch>
            </p:blipFill>
            <p:spPr>
              <a:xfrm>
                <a:off x="8852688" y="3638210"/>
                <a:ext cx="1669773" cy="2235795"/>
              </a:xfrm>
              <a:prstGeom prst="rect">
                <a:avLst/>
              </a:prstGeom>
            </p:spPr>
          </p:pic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E48A16B-1671-4F7C-ADCB-3E9F944D4EE2}"/>
                </a:ext>
              </a:extLst>
            </p:cNvPr>
            <p:cNvSpPr txBox="1"/>
            <p:nvPr/>
          </p:nvSpPr>
          <p:spPr>
            <a:xfrm>
              <a:off x="3782207" y="377150"/>
              <a:ext cx="4627588" cy="7311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4000" dirty="0">
                  <a:latin typeface="18thCentury" pitchFamily="2" charset="0"/>
                </a:rPr>
                <a:t>DECORATIVE CUTLERY</a:t>
              </a: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BE78CE74-170F-4DEA-A607-1D5F08640D3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041" y="5632570"/>
            <a:ext cx="1175386" cy="988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4394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E5EE7F4C-D45A-463D-8C11-E6A9AACEEA2F}"/>
              </a:ext>
            </a:extLst>
          </p:cNvPr>
          <p:cNvGrpSpPr/>
          <p:nvPr/>
        </p:nvGrpSpPr>
        <p:grpSpPr>
          <a:xfrm>
            <a:off x="1552160" y="460315"/>
            <a:ext cx="9087679" cy="5937370"/>
            <a:chOff x="970721" y="240627"/>
            <a:chExt cx="9471992" cy="6491873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7A43674-2872-4487-8F2A-D31D6EDC85B4}"/>
                </a:ext>
              </a:extLst>
            </p:cNvPr>
            <p:cNvGrpSpPr/>
            <p:nvPr/>
          </p:nvGrpSpPr>
          <p:grpSpPr>
            <a:xfrm>
              <a:off x="970721" y="917864"/>
              <a:ext cx="9471992" cy="5814636"/>
              <a:chOff x="361121" y="685799"/>
              <a:chExt cx="7543801" cy="5814636"/>
            </a:xfrm>
          </p:grpSpPr>
          <p:pic>
            <p:nvPicPr>
              <p:cNvPr id="19" name="Picture 18" descr="2908.jpg">
                <a:extLst>
                  <a:ext uri="{FF2B5EF4-FFF2-40B4-BE49-F238E27FC236}">
                    <a16:creationId xmlns:a16="http://schemas.microsoft.com/office/drawing/2014/main" id="{453F962B-47C6-4DB1-B9D0-E0C873CAE5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email"/>
              <a:stretch>
                <a:fillRect/>
              </a:stretch>
            </p:blipFill>
            <p:spPr>
              <a:xfrm>
                <a:off x="361121" y="4200942"/>
                <a:ext cx="2302565" cy="2299493"/>
              </a:xfrm>
              <a:prstGeom prst="rect">
                <a:avLst/>
              </a:prstGeom>
            </p:spPr>
          </p:pic>
          <p:grpSp>
            <p:nvGrpSpPr>
              <p:cNvPr id="2" name="Group 1">
                <a:extLst>
                  <a:ext uri="{FF2B5EF4-FFF2-40B4-BE49-F238E27FC236}">
                    <a16:creationId xmlns:a16="http://schemas.microsoft.com/office/drawing/2014/main" id="{1B84067A-808C-4708-8608-DF7C702C190B}"/>
                  </a:ext>
                </a:extLst>
              </p:cNvPr>
              <p:cNvGrpSpPr/>
              <p:nvPr/>
            </p:nvGrpSpPr>
            <p:grpSpPr>
              <a:xfrm>
                <a:off x="361121" y="685799"/>
                <a:ext cx="7543801" cy="5486401"/>
                <a:chOff x="361121" y="685799"/>
                <a:chExt cx="7543801" cy="5486401"/>
              </a:xfrm>
            </p:grpSpPr>
            <p:pic>
              <p:nvPicPr>
                <p:cNvPr id="9" name="Picture 8" descr="2894.jpg">
                  <a:extLst>
                    <a:ext uri="{FF2B5EF4-FFF2-40B4-BE49-F238E27FC236}">
                      <a16:creationId xmlns:a16="http://schemas.microsoft.com/office/drawing/2014/main" id="{32FC92BF-FC63-49AD-B580-FBE768956E1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email"/>
                <a:stretch>
                  <a:fillRect/>
                </a:stretch>
              </p:blipFill>
              <p:spPr>
                <a:xfrm>
                  <a:off x="361121" y="685799"/>
                  <a:ext cx="2302565" cy="1726924"/>
                </a:xfrm>
                <a:prstGeom prst="rect">
                  <a:avLst/>
                </a:prstGeom>
              </p:spPr>
            </p:pic>
            <p:pic>
              <p:nvPicPr>
                <p:cNvPr id="12" name="Picture 11" descr="2895.jpg">
                  <a:extLst>
                    <a:ext uri="{FF2B5EF4-FFF2-40B4-BE49-F238E27FC236}">
                      <a16:creationId xmlns:a16="http://schemas.microsoft.com/office/drawing/2014/main" id="{38EEED17-7852-4106-BD6B-2A399DA2A46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email"/>
                <a:stretch>
                  <a:fillRect/>
                </a:stretch>
              </p:blipFill>
              <p:spPr>
                <a:xfrm>
                  <a:off x="361122" y="2443371"/>
                  <a:ext cx="2302565" cy="2001906"/>
                </a:xfrm>
                <a:prstGeom prst="rect">
                  <a:avLst/>
                </a:prstGeom>
              </p:spPr>
            </p:pic>
            <p:pic>
              <p:nvPicPr>
                <p:cNvPr id="13" name="Picture 12" descr="2898..jpg">
                  <a:extLst>
                    <a:ext uri="{FF2B5EF4-FFF2-40B4-BE49-F238E27FC236}">
                      <a16:creationId xmlns:a16="http://schemas.microsoft.com/office/drawing/2014/main" id="{BE2B2F56-DFE1-44F1-9A82-085C33CE617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email"/>
                <a:stretch>
                  <a:fillRect/>
                </a:stretch>
              </p:blipFill>
              <p:spPr>
                <a:xfrm>
                  <a:off x="3091069" y="685800"/>
                  <a:ext cx="2302565" cy="1726924"/>
                </a:xfrm>
                <a:prstGeom prst="rect">
                  <a:avLst/>
                </a:prstGeom>
              </p:spPr>
            </p:pic>
            <p:pic>
              <p:nvPicPr>
                <p:cNvPr id="14" name="Picture 13" descr="2899..jpg">
                  <a:extLst>
                    <a:ext uri="{FF2B5EF4-FFF2-40B4-BE49-F238E27FC236}">
                      <a16:creationId xmlns:a16="http://schemas.microsoft.com/office/drawing/2014/main" id="{B03A4DD7-D481-4A69-9628-40B47048AC9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email"/>
                <a:stretch>
                  <a:fillRect/>
                </a:stretch>
              </p:blipFill>
              <p:spPr>
                <a:xfrm>
                  <a:off x="3091069" y="2443371"/>
                  <a:ext cx="2302565" cy="2001906"/>
                </a:xfrm>
                <a:prstGeom prst="rect">
                  <a:avLst/>
                </a:prstGeom>
              </p:spPr>
            </p:pic>
            <p:pic>
              <p:nvPicPr>
                <p:cNvPr id="21" name="Picture 20" descr="2657.jpg">
                  <a:extLst>
                    <a:ext uri="{FF2B5EF4-FFF2-40B4-BE49-F238E27FC236}">
                      <a16:creationId xmlns:a16="http://schemas.microsoft.com/office/drawing/2014/main" id="{5C0F9641-B4BB-48DB-8390-8A841830F3F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 cstate="email"/>
                <a:stretch>
                  <a:fillRect/>
                </a:stretch>
              </p:blipFill>
              <p:spPr>
                <a:xfrm>
                  <a:off x="3091068" y="4414629"/>
                  <a:ext cx="4813854" cy="1757571"/>
                </a:xfrm>
                <a:prstGeom prst="rect">
                  <a:avLst/>
                </a:prstGeom>
              </p:spPr>
            </p:pic>
            <p:pic>
              <p:nvPicPr>
                <p:cNvPr id="22" name="Picture 21" descr="3000.jpg">
                  <a:extLst>
                    <a:ext uri="{FF2B5EF4-FFF2-40B4-BE49-F238E27FC236}">
                      <a16:creationId xmlns:a16="http://schemas.microsoft.com/office/drawing/2014/main" id="{28579223-C6D4-4FE1-84A7-498B65A166A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 cstate="email"/>
                <a:stretch>
                  <a:fillRect/>
                </a:stretch>
              </p:blipFill>
              <p:spPr>
                <a:xfrm>
                  <a:off x="5602356" y="685799"/>
                  <a:ext cx="2302566" cy="1726924"/>
                </a:xfrm>
                <a:prstGeom prst="rect">
                  <a:avLst/>
                </a:prstGeom>
              </p:spPr>
            </p:pic>
            <p:pic>
              <p:nvPicPr>
                <p:cNvPr id="23" name="Picture 22" descr="CB-413.jpg">
                  <a:extLst>
                    <a:ext uri="{FF2B5EF4-FFF2-40B4-BE49-F238E27FC236}">
                      <a16:creationId xmlns:a16="http://schemas.microsoft.com/office/drawing/2014/main" id="{C3F37A65-321E-4CF5-8A62-333A9014466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 cstate="screen"/>
                <a:stretch>
                  <a:fillRect/>
                </a:stretch>
              </p:blipFill>
              <p:spPr>
                <a:xfrm>
                  <a:off x="6096000" y="2412723"/>
                  <a:ext cx="1808922" cy="1757571"/>
                </a:xfrm>
                <a:prstGeom prst="rect">
                  <a:avLst/>
                </a:prstGeom>
              </p:spPr>
            </p:pic>
          </p:grp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2ABBD32-2A76-45BE-A82B-88BC01ED799D}"/>
                </a:ext>
              </a:extLst>
            </p:cNvPr>
            <p:cNvSpPr txBox="1"/>
            <p:nvPr/>
          </p:nvSpPr>
          <p:spPr>
            <a:xfrm>
              <a:off x="3551952" y="240627"/>
              <a:ext cx="4619480" cy="773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4000" dirty="0">
                  <a:latin typeface="18thCentury" pitchFamily="2" charset="0"/>
                </a:rPr>
                <a:t>DECORATIVE BOWLS</a:t>
              </a: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FED6F9B6-F554-436C-915F-619A5843BD9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041" y="5632570"/>
            <a:ext cx="1175386" cy="988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8804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AFAB4A0-AA58-4531-A8DC-A7D5CD1111DA}"/>
              </a:ext>
            </a:extLst>
          </p:cNvPr>
          <p:cNvGrpSpPr/>
          <p:nvPr/>
        </p:nvGrpSpPr>
        <p:grpSpPr>
          <a:xfrm>
            <a:off x="2528472" y="434848"/>
            <a:ext cx="7135055" cy="5903170"/>
            <a:chOff x="2528472" y="434848"/>
            <a:chExt cx="7135055" cy="5903170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A3EF5E3D-8F08-4F47-882B-F6CA58055823}"/>
                </a:ext>
              </a:extLst>
            </p:cNvPr>
            <p:cNvGrpSpPr/>
            <p:nvPr/>
          </p:nvGrpSpPr>
          <p:grpSpPr>
            <a:xfrm>
              <a:off x="2528472" y="1126435"/>
              <a:ext cx="7135055" cy="5211583"/>
              <a:chOff x="2167971" y="767239"/>
              <a:chExt cx="7671472" cy="5902083"/>
            </a:xfrm>
          </p:grpSpPr>
          <p:pic>
            <p:nvPicPr>
              <p:cNvPr id="20" name="Picture 19" descr="2916.jpg">
                <a:extLst>
                  <a:ext uri="{FF2B5EF4-FFF2-40B4-BE49-F238E27FC236}">
                    <a16:creationId xmlns:a16="http://schemas.microsoft.com/office/drawing/2014/main" id="{A7428CF7-A2CB-4C3F-9E0E-05452C9F76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email"/>
              <a:stretch>
                <a:fillRect/>
              </a:stretch>
            </p:blipFill>
            <p:spPr>
              <a:xfrm>
                <a:off x="2167971" y="770287"/>
                <a:ext cx="4772677" cy="1646006"/>
              </a:xfrm>
              <a:prstGeom prst="rect">
                <a:avLst/>
              </a:prstGeom>
            </p:spPr>
          </p:pic>
          <p:pic>
            <p:nvPicPr>
              <p:cNvPr id="22" name="Picture 21" descr="3001.jpg">
                <a:extLst>
                  <a:ext uri="{FF2B5EF4-FFF2-40B4-BE49-F238E27FC236}">
                    <a16:creationId xmlns:a16="http://schemas.microsoft.com/office/drawing/2014/main" id="{00DB45FA-B1B6-4BF7-8E64-FF7CD014D5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email"/>
              <a:stretch>
                <a:fillRect/>
              </a:stretch>
            </p:blipFill>
            <p:spPr>
              <a:xfrm>
                <a:off x="7764124" y="2464817"/>
                <a:ext cx="2075319" cy="2078278"/>
              </a:xfrm>
              <a:prstGeom prst="rect">
                <a:avLst/>
              </a:prstGeom>
            </p:spPr>
          </p:pic>
          <p:pic>
            <p:nvPicPr>
              <p:cNvPr id="13" name="Picture 12" descr="2900.jpg">
                <a:extLst>
                  <a:ext uri="{FF2B5EF4-FFF2-40B4-BE49-F238E27FC236}">
                    <a16:creationId xmlns:a16="http://schemas.microsoft.com/office/drawing/2014/main" id="{02CE0E58-6537-48BB-9ED2-BAEE5A0671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email"/>
              <a:stretch>
                <a:fillRect/>
              </a:stretch>
            </p:blipFill>
            <p:spPr>
              <a:xfrm>
                <a:off x="2167971" y="2331209"/>
                <a:ext cx="2123911" cy="2077717"/>
              </a:xfrm>
              <a:prstGeom prst="rect">
                <a:avLst/>
              </a:prstGeom>
            </p:spPr>
          </p:pic>
          <p:pic>
            <p:nvPicPr>
              <p:cNvPr id="14" name="Picture 13" descr="2901.jpg">
                <a:extLst>
                  <a:ext uri="{FF2B5EF4-FFF2-40B4-BE49-F238E27FC236}">
                    <a16:creationId xmlns:a16="http://schemas.microsoft.com/office/drawing/2014/main" id="{7915144E-FBE7-45B5-AABC-7F382EEF7E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email"/>
              <a:stretch>
                <a:fillRect/>
              </a:stretch>
            </p:blipFill>
            <p:spPr>
              <a:xfrm>
                <a:off x="5303356" y="2602170"/>
                <a:ext cx="2123911" cy="2077718"/>
              </a:xfrm>
              <a:prstGeom prst="rect">
                <a:avLst/>
              </a:prstGeom>
            </p:spPr>
          </p:pic>
          <p:pic>
            <p:nvPicPr>
              <p:cNvPr id="15" name="Picture 14" descr="2912.jpg">
                <a:extLst>
                  <a:ext uri="{FF2B5EF4-FFF2-40B4-BE49-F238E27FC236}">
                    <a16:creationId xmlns:a16="http://schemas.microsoft.com/office/drawing/2014/main" id="{730D426F-BF51-4C1E-A086-98E84CF3D1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email"/>
              <a:stretch>
                <a:fillRect/>
              </a:stretch>
            </p:blipFill>
            <p:spPr>
              <a:xfrm>
                <a:off x="5308738" y="4591604"/>
                <a:ext cx="2123912" cy="2077718"/>
              </a:xfrm>
              <a:prstGeom prst="rect">
                <a:avLst/>
              </a:prstGeom>
            </p:spPr>
          </p:pic>
          <p:pic>
            <p:nvPicPr>
              <p:cNvPr id="16" name="Picture 15" descr="2913.jpg">
                <a:extLst>
                  <a:ext uri="{FF2B5EF4-FFF2-40B4-BE49-F238E27FC236}">
                    <a16:creationId xmlns:a16="http://schemas.microsoft.com/office/drawing/2014/main" id="{4E57B06F-0A6A-4F0B-889C-84D2390C8A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email"/>
              <a:stretch>
                <a:fillRect/>
              </a:stretch>
            </p:blipFill>
            <p:spPr>
              <a:xfrm>
                <a:off x="7555403" y="4499741"/>
                <a:ext cx="2277711" cy="1865156"/>
              </a:xfrm>
              <a:prstGeom prst="rect">
                <a:avLst/>
              </a:prstGeom>
            </p:spPr>
          </p:pic>
          <p:pic>
            <p:nvPicPr>
              <p:cNvPr id="17" name="Picture 16" descr="2904.jpg">
                <a:extLst>
                  <a:ext uri="{FF2B5EF4-FFF2-40B4-BE49-F238E27FC236}">
                    <a16:creationId xmlns:a16="http://schemas.microsoft.com/office/drawing/2014/main" id="{4D25693A-B903-4259-9737-01A91CAF6E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email"/>
              <a:stretch>
                <a:fillRect/>
              </a:stretch>
            </p:blipFill>
            <p:spPr>
              <a:xfrm>
                <a:off x="7555402" y="767239"/>
                <a:ext cx="2277711" cy="1515461"/>
              </a:xfrm>
              <a:prstGeom prst="rect">
                <a:avLst/>
              </a:prstGeom>
            </p:spPr>
          </p:pic>
          <p:pic>
            <p:nvPicPr>
              <p:cNvPr id="18" name="Picture 17" descr="2905.jpg">
                <a:extLst>
                  <a:ext uri="{FF2B5EF4-FFF2-40B4-BE49-F238E27FC236}">
                    <a16:creationId xmlns:a16="http://schemas.microsoft.com/office/drawing/2014/main" id="{960470EA-522A-4FD3-BB7B-6956A1D60B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email"/>
              <a:stretch>
                <a:fillRect/>
              </a:stretch>
            </p:blipFill>
            <p:spPr>
              <a:xfrm>
                <a:off x="2167972" y="4591604"/>
                <a:ext cx="2123912" cy="2077718"/>
              </a:xfrm>
              <a:prstGeom prst="rect">
                <a:avLst/>
              </a:prstGeom>
            </p:spPr>
          </p:pic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D14E637-5393-4A0A-AB7B-B6385C63E6A3}"/>
                </a:ext>
              </a:extLst>
            </p:cNvPr>
            <p:cNvSpPr txBox="1"/>
            <p:nvPr/>
          </p:nvSpPr>
          <p:spPr>
            <a:xfrm>
              <a:off x="3119979" y="434848"/>
              <a:ext cx="595204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4000" dirty="0">
                  <a:latin typeface="18thCentury" pitchFamily="2" charset="0"/>
                </a:rPr>
                <a:t>DECORATIVE SERVING TRAY</a:t>
              </a: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1E51B5B8-10C7-4EF2-ADDC-3AB983F4556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041" y="5632570"/>
            <a:ext cx="1175386" cy="988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8025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24CD3F84-562B-46A0-A76A-D2F9C15F42A8}"/>
              </a:ext>
            </a:extLst>
          </p:cNvPr>
          <p:cNvGrpSpPr/>
          <p:nvPr/>
        </p:nvGrpSpPr>
        <p:grpSpPr>
          <a:xfrm>
            <a:off x="2418522" y="972051"/>
            <a:ext cx="7354955" cy="4660519"/>
            <a:chOff x="3543300" y="551097"/>
            <a:chExt cx="5703404" cy="4660519"/>
          </a:xfrm>
        </p:grpSpPr>
        <p:pic>
          <p:nvPicPr>
            <p:cNvPr id="4" name="Picture 3" descr="2068.jpg">
              <a:extLst>
                <a:ext uri="{FF2B5EF4-FFF2-40B4-BE49-F238E27FC236}">
                  <a16:creationId xmlns:a16="http://schemas.microsoft.com/office/drawing/2014/main" id="{7ABB6D2E-AE25-48B3-AED8-53D4ED7236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/>
            <a:stretch>
              <a:fillRect/>
            </a:stretch>
          </p:blipFill>
          <p:spPr>
            <a:xfrm>
              <a:off x="3543300" y="1520638"/>
              <a:ext cx="2382078" cy="1583834"/>
            </a:xfrm>
            <a:prstGeom prst="rect">
              <a:avLst/>
            </a:prstGeom>
          </p:spPr>
        </p:pic>
        <p:pic>
          <p:nvPicPr>
            <p:cNvPr id="5" name="Picture 4" descr="2069.jpg">
              <a:extLst>
                <a:ext uri="{FF2B5EF4-FFF2-40B4-BE49-F238E27FC236}">
                  <a16:creationId xmlns:a16="http://schemas.microsoft.com/office/drawing/2014/main" id="{4BF4424F-5733-48D2-B1EC-7377EA7743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3543300" y="3627783"/>
              <a:ext cx="2196546" cy="1583833"/>
            </a:xfrm>
            <a:prstGeom prst="rect">
              <a:avLst/>
            </a:prstGeom>
          </p:spPr>
        </p:pic>
        <p:pic>
          <p:nvPicPr>
            <p:cNvPr id="6" name="Picture 5" descr="2070.JPG">
              <a:extLst>
                <a:ext uri="{FF2B5EF4-FFF2-40B4-BE49-F238E27FC236}">
                  <a16:creationId xmlns:a16="http://schemas.microsoft.com/office/drawing/2014/main" id="{71A7F1F7-3D16-4097-9C2B-C1528D1840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/>
            <a:stretch>
              <a:fillRect/>
            </a:stretch>
          </p:blipFill>
          <p:spPr>
            <a:xfrm>
              <a:off x="6533321" y="1520638"/>
              <a:ext cx="2713383" cy="1525224"/>
            </a:xfrm>
            <a:prstGeom prst="rect">
              <a:avLst/>
            </a:prstGeom>
          </p:spPr>
        </p:pic>
        <p:pic>
          <p:nvPicPr>
            <p:cNvPr id="7" name="Picture 6" descr="2071.jpg">
              <a:extLst>
                <a:ext uri="{FF2B5EF4-FFF2-40B4-BE49-F238E27FC236}">
                  <a16:creationId xmlns:a16="http://schemas.microsoft.com/office/drawing/2014/main" id="{7AA60A88-5FF5-4EB3-B75D-A5E6C4280D6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/>
            <a:stretch>
              <a:fillRect/>
            </a:stretch>
          </p:blipFill>
          <p:spPr>
            <a:xfrm>
              <a:off x="6533321" y="3518784"/>
              <a:ext cx="2713383" cy="1692832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96DC3A9-BBF5-4932-BE59-45FB00501375}"/>
                </a:ext>
              </a:extLst>
            </p:cNvPr>
            <p:cNvSpPr txBox="1"/>
            <p:nvPr/>
          </p:nvSpPr>
          <p:spPr>
            <a:xfrm>
              <a:off x="5136163" y="551097"/>
              <a:ext cx="297602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4000" dirty="0">
                  <a:latin typeface="18thCentury" pitchFamily="2" charset="0"/>
                </a:rPr>
                <a:t>NAPKIN RINGS</a:t>
              </a: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BFC1AB62-7947-4645-AEB2-F4FA949914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041" y="5632570"/>
            <a:ext cx="1175386" cy="988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2144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A450279D-D4A8-46C6-A377-C22050BA5BEC}"/>
              </a:ext>
            </a:extLst>
          </p:cNvPr>
          <p:cNvGrpSpPr/>
          <p:nvPr/>
        </p:nvGrpSpPr>
        <p:grpSpPr>
          <a:xfrm>
            <a:off x="1318222" y="496581"/>
            <a:ext cx="9150995" cy="5775406"/>
            <a:chOff x="1318222" y="496581"/>
            <a:chExt cx="9150995" cy="5775406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679FC52E-98F7-4A88-8EE5-DA58A7693777}"/>
                </a:ext>
              </a:extLst>
            </p:cNvPr>
            <p:cNvGrpSpPr/>
            <p:nvPr/>
          </p:nvGrpSpPr>
          <p:grpSpPr>
            <a:xfrm>
              <a:off x="1318222" y="1449590"/>
              <a:ext cx="9150995" cy="4822397"/>
              <a:chOff x="774883" y="369399"/>
              <a:chExt cx="10155099" cy="5711955"/>
            </a:xfrm>
          </p:grpSpPr>
          <p:pic>
            <p:nvPicPr>
              <p:cNvPr id="12" name="Picture 11" descr="DSC04175.jpg">
                <a:extLst>
                  <a:ext uri="{FF2B5EF4-FFF2-40B4-BE49-F238E27FC236}">
                    <a16:creationId xmlns:a16="http://schemas.microsoft.com/office/drawing/2014/main" id="{84766D0D-34D8-42AB-AD41-7CE09D7245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email"/>
              <a:stretch>
                <a:fillRect/>
              </a:stretch>
            </p:blipFill>
            <p:spPr>
              <a:xfrm>
                <a:off x="778148" y="369399"/>
                <a:ext cx="1950547" cy="1990943"/>
              </a:xfrm>
              <a:prstGeom prst="rect">
                <a:avLst/>
              </a:prstGeom>
            </p:spPr>
          </p:pic>
          <p:pic>
            <p:nvPicPr>
              <p:cNvPr id="13" name="Picture 12" descr="DSC04482.jpg">
                <a:extLst>
                  <a:ext uri="{FF2B5EF4-FFF2-40B4-BE49-F238E27FC236}">
                    <a16:creationId xmlns:a16="http://schemas.microsoft.com/office/drawing/2014/main" id="{AA9FBA96-8B52-4F7D-A951-C4A99FF9B2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email"/>
              <a:stretch>
                <a:fillRect/>
              </a:stretch>
            </p:blipFill>
            <p:spPr>
              <a:xfrm>
                <a:off x="774883" y="2556660"/>
                <a:ext cx="1950547" cy="1990943"/>
              </a:xfrm>
              <a:prstGeom prst="rect">
                <a:avLst/>
              </a:prstGeom>
            </p:spPr>
          </p:pic>
          <p:pic>
            <p:nvPicPr>
              <p:cNvPr id="14" name="Picture 13" descr="DSC04456.jpg">
                <a:extLst>
                  <a:ext uri="{FF2B5EF4-FFF2-40B4-BE49-F238E27FC236}">
                    <a16:creationId xmlns:a16="http://schemas.microsoft.com/office/drawing/2014/main" id="{E3ABB8A5-7DC8-4A51-BE1D-0C3D1C4063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email"/>
              <a:stretch>
                <a:fillRect/>
              </a:stretch>
            </p:blipFill>
            <p:spPr>
              <a:xfrm>
                <a:off x="2457761" y="467558"/>
                <a:ext cx="2615390" cy="1990943"/>
              </a:xfrm>
              <a:prstGeom prst="rect">
                <a:avLst/>
              </a:prstGeom>
            </p:spPr>
          </p:pic>
          <p:pic>
            <p:nvPicPr>
              <p:cNvPr id="15" name="Picture 14" descr="DSC04470.jpg">
                <a:extLst>
                  <a:ext uri="{FF2B5EF4-FFF2-40B4-BE49-F238E27FC236}">
                    <a16:creationId xmlns:a16="http://schemas.microsoft.com/office/drawing/2014/main" id="{71F7BF23-0D3A-4741-82AA-F4B48CA759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email"/>
              <a:srcRect/>
              <a:stretch>
                <a:fillRect/>
              </a:stretch>
            </p:blipFill>
            <p:spPr>
              <a:xfrm>
                <a:off x="2908141" y="2556660"/>
                <a:ext cx="2615390" cy="1990942"/>
              </a:xfrm>
              <a:prstGeom prst="rect">
                <a:avLst/>
              </a:prstGeom>
            </p:spPr>
          </p:pic>
          <p:pic>
            <p:nvPicPr>
              <p:cNvPr id="16" name="Picture 15" descr="124.jpg">
                <a:extLst>
                  <a:ext uri="{FF2B5EF4-FFF2-40B4-BE49-F238E27FC236}">
                    <a16:creationId xmlns:a16="http://schemas.microsoft.com/office/drawing/2014/main" id="{71DB9D35-54F1-4900-8F06-DA715FA205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email"/>
              <a:stretch>
                <a:fillRect/>
              </a:stretch>
            </p:blipFill>
            <p:spPr>
              <a:xfrm>
                <a:off x="5305716" y="369400"/>
                <a:ext cx="2721408" cy="1990942"/>
              </a:xfrm>
              <a:prstGeom prst="rect">
                <a:avLst/>
              </a:prstGeom>
            </p:spPr>
          </p:pic>
          <p:pic>
            <p:nvPicPr>
              <p:cNvPr id="17" name="Picture 16" descr="1867.jpg">
                <a:extLst>
                  <a:ext uri="{FF2B5EF4-FFF2-40B4-BE49-F238E27FC236}">
                    <a16:creationId xmlns:a16="http://schemas.microsoft.com/office/drawing/2014/main" id="{512A509C-2EB1-4F45-AE27-5DDBC902E0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email"/>
              <a:srcRect/>
              <a:stretch>
                <a:fillRect/>
              </a:stretch>
            </p:blipFill>
            <p:spPr>
              <a:xfrm>
                <a:off x="6096000" y="4090412"/>
                <a:ext cx="2305878" cy="1990942"/>
              </a:xfrm>
              <a:prstGeom prst="rect">
                <a:avLst/>
              </a:prstGeom>
            </p:spPr>
          </p:pic>
          <p:pic>
            <p:nvPicPr>
              <p:cNvPr id="18" name="Picture 17" descr="2392.jpg">
                <a:extLst>
                  <a:ext uri="{FF2B5EF4-FFF2-40B4-BE49-F238E27FC236}">
                    <a16:creationId xmlns:a16="http://schemas.microsoft.com/office/drawing/2014/main" id="{66A4B899-3FD8-4D96-A2D1-0409653B60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email"/>
              <a:srcRect/>
              <a:stretch>
                <a:fillRect/>
              </a:stretch>
            </p:blipFill>
            <p:spPr>
              <a:xfrm>
                <a:off x="8259690" y="914399"/>
                <a:ext cx="2670292" cy="4778457"/>
              </a:xfrm>
              <a:prstGeom prst="rect">
                <a:avLst/>
              </a:prstGeom>
            </p:spPr>
          </p:pic>
          <p:pic>
            <p:nvPicPr>
              <p:cNvPr id="19" name="Picture 18" descr="1878.jpg">
                <a:extLst>
                  <a:ext uri="{FF2B5EF4-FFF2-40B4-BE49-F238E27FC236}">
                    <a16:creationId xmlns:a16="http://schemas.microsoft.com/office/drawing/2014/main" id="{4073ED3F-0DFF-41D8-BF78-9D94AE2A95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email"/>
              <a:srcRect/>
              <a:stretch>
                <a:fillRect/>
              </a:stretch>
            </p:blipFill>
            <p:spPr>
              <a:xfrm>
                <a:off x="6278711" y="2458501"/>
                <a:ext cx="1214637" cy="1631911"/>
              </a:xfrm>
              <a:prstGeom prst="rect">
                <a:avLst/>
              </a:prstGeom>
            </p:spPr>
          </p:pic>
          <p:pic>
            <p:nvPicPr>
              <p:cNvPr id="25" name="Picture 24" descr="2231..jpg">
                <a:extLst>
                  <a:ext uri="{FF2B5EF4-FFF2-40B4-BE49-F238E27FC236}">
                    <a16:creationId xmlns:a16="http://schemas.microsoft.com/office/drawing/2014/main" id="{96AA9E55-8D97-47FA-A2FA-22877D2730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email"/>
              <a:stretch>
                <a:fillRect/>
              </a:stretch>
            </p:blipFill>
            <p:spPr>
              <a:xfrm>
                <a:off x="3053746" y="4645761"/>
                <a:ext cx="2615391" cy="1370458"/>
              </a:xfrm>
              <a:prstGeom prst="rect">
                <a:avLst/>
              </a:prstGeom>
            </p:spPr>
          </p:pic>
          <p:pic>
            <p:nvPicPr>
              <p:cNvPr id="26" name="Picture 25" descr="2475.jpg">
                <a:extLst>
                  <a:ext uri="{FF2B5EF4-FFF2-40B4-BE49-F238E27FC236}">
                    <a16:creationId xmlns:a16="http://schemas.microsoft.com/office/drawing/2014/main" id="{D648CBC4-CA75-4F13-9C68-3126A33082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email"/>
              <a:stretch>
                <a:fillRect/>
              </a:stretch>
            </p:blipFill>
            <p:spPr>
              <a:xfrm>
                <a:off x="996628" y="4782777"/>
                <a:ext cx="1950547" cy="1096426"/>
              </a:xfrm>
              <a:prstGeom prst="rect">
                <a:avLst/>
              </a:prstGeom>
            </p:spPr>
          </p:pic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D8D0A4F-6F5D-40E2-96CA-F4A46FEB6469}"/>
                </a:ext>
              </a:extLst>
            </p:cNvPr>
            <p:cNvSpPr txBox="1"/>
            <p:nvPr/>
          </p:nvSpPr>
          <p:spPr>
            <a:xfrm>
              <a:off x="3882887" y="496581"/>
              <a:ext cx="477968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4000" dirty="0">
                  <a:latin typeface="18thCentury" pitchFamily="2" charset="0"/>
                </a:rPr>
                <a:t>GARDEN DECORATIVES</a:t>
              </a:r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FD6D354B-8F5C-4605-BE35-0C75759B56F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041" y="5632570"/>
            <a:ext cx="1175386" cy="988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025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55067DF-55CB-4E95-AC91-AD59AD2BCF85}"/>
              </a:ext>
            </a:extLst>
          </p:cNvPr>
          <p:cNvGrpSpPr/>
          <p:nvPr/>
        </p:nvGrpSpPr>
        <p:grpSpPr>
          <a:xfrm>
            <a:off x="1290588" y="507582"/>
            <a:ext cx="8993100" cy="5581790"/>
            <a:chOff x="1290587" y="218515"/>
            <a:chExt cx="9610825" cy="5870857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1FACD43A-A7AB-472F-86E7-AA6752E1DEE3}"/>
                </a:ext>
              </a:extLst>
            </p:cNvPr>
            <p:cNvGrpSpPr/>
            <p:nvPr/>
          </p:nvGrpSpPr>
          <p:grpSpPr>
            <a:xfrm>
              <a:off x="1290587" y="1113182"/>
              <a:ext cx="9610825" cy="4976190"/>
              <a:chOff x="262045" y="709217"/>
              <a:chExt cx="11207712" cy="5578939"/>
            </a:xfrm>
          </p:grpSpPr>
          <p:pic>
            <p:nvPicPr>
              <p:cNvPr id="20" name="Picture 19" descr="2894.jpg">
                <a:extLst>
                  <a:ext uri="{FF2B5EF4-FFF2-40B4-BE49-F238E27FC236}">
                    <a16:creationId xmlns:a16="http://schemas.microsoft.com/office/drawing/2014/main" id="{551E7FE2-233C-4F1C-A86B-6D15344939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email"/>
              <a:srcRect/>
              <a:stretch>
                <a:fillRect/>
              </a:stretch>
            </p:blipFill>
            <p:spPr>
              <a:xfrm>
                <a:off x="722243" y="716280"/>
                <a:ext cx="1888436" cy="1603319"/>
              </a:xfrm>
              <a:prstGeom prst="rect">
                <a:avLst/>
              </a:prstGeom>
            </p:spPr>
          </p:pic>
          <p:pic>
            <p:nvPicPr>
              <p:cNvPr id="21" name="Picture 20" descr="3002..jpg">
                <a:extLst>
                  <a:ext uri="{FF2B5EF4-FFF2-40B4-BE49-F238E27FC236}">
                    <a16:creationId xmlns:a16="http://schemas.microsoft.com/office/drawing/2014/main" id="{F8526DB6-DDED-48F0-B7A2-52B9A38123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email"/>
              <a:srcRect/>
              <a:stretch>
                <a:fillRect/>
              </a:stretch>
            </p:blipFill>
            <p:spPr>
              <a:xfrm>
                <a:off x="1845631" y="3079951"/>
                <a:ext cx="2808832" cy="1417545"/>
              </a:xfrm>
              <a:prstGeom prst="rect">
                <a:avLst/>
              </a:prstGeom>
            </p:spPr>
          </p:pic>
          <p:pic>
            <p:nvPicPr>
              <p:cNvPr id="22" name="Picture 21" descr="2924.jpg">
                <a:extLst>
                  <a:ext uri="{FF2B5EF4-FFF2-40B4-BE49-F238E27FC236}">
                    <a16:creationId xmlns:a16="http://schemas.microsoft.com/office/drawing/2014/main" id="{D2434CBD-64A8-4B4D-839B-1121E2A717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3475383" y="716280"/>
                <a:ext cx="1668626" cy="1603319"/>
              </a:xfrm>
              <a:prstGeom prst="rect">
                <a:avLst/>
              </a:prstGeom>
            </p:spPr>
          </p:pic>
          <p:pic>
            <p:nvPicPr>
              <p:cNvPr id="23" name="Picture 22" descr="2999.jpg">
                <a:extLst>
                  <a:ext uri="{FF2B5EF4-FFF2-40B4-BE49-F238E27FC236}">
                    <a16:creationId xmlns:a16="http://schemas.microsoft.com/office/drawing/2014/main" id="{9E4365A2-EA59-41BC-8932-62E3A0A030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email"/>
              <a:stretch>
                <a:fillRect/>
              </a:stretch>
            </p:blipFill>
            <p:spPr>
              <a:xfrm>
                <a:off x="4607106" y="2696562"/>
                <a:ext cx="2572351" cy="1716187"/>
              </a:xfrm>
              <a:prstGeom prst="rect">
                <a:avLst/>
              </a:prstGeom>
            </p:spPr>
          </p:pic>
          <p:pic>
            <p:nvPicPr>
              <p:cNvPr id="24" name="Picture 23" descr="2925.jpg">
                <a:extLst>
                  <a:ext uri="{FF2B5EF4-FFF2-40B4-BE49-F238E27FC236}">
                    <a16:creationId xmlns:a16="http://schemas.microsoft.com/office/drawing/2014/main" id="{CC6D798B-A48B-43BC-AE1D-993218A618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email"/>
              <a:stretch>
                <a:fillRect/>
              </a:stretch>
            </p:blipFill>
            <p:spPr>
              <a:xfrm>
                <a:off x="7179457" y="2580854"/>
                <a:ext cx="2994991" cy="2246243"/>
              </a:xfrm>
              <a:prstGeom prst="rect">
                <a:avLst/>
              </a:prstGeom>
            </p:spPr>
          </p:pic>
          <p:pic>
            <p:nvPicPr>
              <p:cNvPr id="27" name="Picture 26" descr="2929AB.jpg">
                <a:extLst>
                  <a:ext uri="{FF2B5EF4-FFF2-40B4-BE49-F238E27FC236}">
                    <a16:creationId xmlns:a16="http://schemas.microsoft.com/office/drawing/2014/main" id="{831A6186-A777-4C8B-9DD3-F287BF138D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email"/>
              <a:stretch>
                <a:fillRect/>
              </a:stretch>
            </p:blipFill>
            <p:spPr>
              <a:xfrm>
                <a:off x="5595871" y="709217"/>
                <a:ext cx="2092542" cy="1736035"/>
              </a:xfrm>
              <a:prstGeom prst="rect">
                <a:avLst/>
              </a:prstGeom>
            </p:spPr>
          </p:pic>
          <p:pic>
            <p:nvPicPr>
              <p:cNvPr id="28" name="Picture 27" descr="2944.jpg">
                <a:extLst>
                  <a:ext uri="{FF2B5EF4-FFF2-40B4-BE49-F238E27FC236}">
                    <a16:creationId xmlns:a16="http://schemas.microsoft.com/office/drawing/2014/main" id="{B201761F-54AE-40A8-BECC-59D4B34D72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email"/>
              <a:srcRect l="15126" t="11672" r="12605" b="9544"/>
              <a:stretch>
                <a:fillRect/>
              </a:stretch>
            </p:blipFill>
            <p:spPr>
              <a:xfrm>
                <a:off x="262045" y="4581053"/>
                <a:ext cx="2718720" cy="1707103"/>
              </a:xfrm>
              <a:prstGeom prst="rect">
                <a:avLst/>
              </a:prstGeom>
            </p:spPr>
          </p:pic>
          <p:pic>
            <p:nvPicPr>
              <p:cNvPr id="29" name="Picture 28" descr="2945.jpg">
                <a:extLst>
                  <a:ext uri="{FF2B5EF4-FFF2-40B4-BE49-F238E27FC236}">
                    <a16:creationId xmlns:a16="http://schemas.microsoft.com/office/drawing/2014/main" id="{8F8E10C3-7849-4D44-A6F4-09C5B240BB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email"/>
              <a:stretch>
                <a:fillRect/>
              </a:stretch>
            </p:blipFill>
            <p:spPr>
              <a:xfrm>
                <a:off x="3453273" y="4581053"/>
                <a:ext cx="1712843" cy="1688699"/>
              </a:xfrm>
              <a:prstGeom prst="rect">
                <a:avLst/>
              </a:prstGeom>
            </p:spPr>
          </p:pic>
          <p:pic>
            <p:nvPicPr>
              <p:cNvPr id="30" name="Picture 29" descr="3099.jpg">
                <a:extLst>
                  <a:ext uri="{FF2B5EF4-FFF2-40B4-BE49-F238E27FC236}">
                    <a16:creationId xmlns:a16="http://schemas.microsoft.com/office/drawing/2014/main" id="{3723F7F7-1768-4AD0-ADB2-6EEE19B3DA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email"/>
              <a:stretch>
                <a:fillRect/>
              </a:stretch>
            </p:blipFill>
            <p:spPr>
              <a:xfrm>
                <a:off x="5893282" y="4706905"/>
                <a:ext cx="1887940" cy="1581251"/>
              </a:xfrm>
              <a:prstGeom prst="rect">
                <a:avLst/>
              </a:prstGeom>
            </p:spPr>
          </p:pic>
          <p:pic>
            <p:nvPicPr>
              <p:cNvPr id="31" name="Picture 30" descr="3134.jpg">
                <a:extLst>
                  <a:ext uri="{FF2B5EF4-FFF2-40B4-BE49-F238E27FC236}">
                    <a16:creationId xmlns:a16="http://schemas.microsoft.com/office/drawing/2014/main" id="{2FE74856-E6FA-4D84-A124-E2E7B3AD2F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email"/>
              <a:stretch>
                <a:fillRect/>
              </a:stretch>
            </p:blipFill>
            <p:spPr>
              <a:xfrm>
                <a:off x="8897406" y="774702"/>
                <a:ext cx="2572351" cy="1670550"/>
              </a:xfrm>
              <a:prstGeom prst="rect">
                <a:avLst/>
              </a:prstGeom>
            </p:spPr>
          </p:pic>
          <p:pic>
            <p:nvPicPr>
              <p:cNvPr id="33" name="Picture 32" descr="3368ABC.jpg">
                <a:extLst>
                  <a:ext uri="{FF2B5EF4-FFF2-40B4-BE49-F238E27FC236}">
                    <a16:creationId xmlns:a16="http://schemas.microsoft.com/office/drawing/2014/main" id="{47529729-54C4-424E-824E-8980F3FF66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email"/>
              <a:stretch>
                <a:fillRect/>
              </a:stretch>
            </p:blipFill>
            <p:spPr>
              <a:xfrm>
                <a:off x="8973568" y="4884844"/>
                <a:ext cx="1667928" cy="1081116"/>
              </a:xfrm>
              <a:prstGeom prst="rect">
                <a:avLst/>
              </a:prstGeom>
            </p:spPr>
          </p:pic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73DAD16-2D8C-4881-B7F4-2739666CF385}"/>
                </a:ext>
              </a:extLst>
            </p:cNvPr>
            <p:cNvSpPr txBox="1"/>
            <p:nvPr/>
          </p:nvSpPr>
          <p:spPr>
            <a:xfrm>
              <a:off x="3903785" y="218515"/>
              <a:ext cx="5044582" cy="7445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4000" dirty="0">
                  <a:latin typeface="18thCentury" pitchFamily="2" charset="0"/>
                </a:rPr>
                <a:t>DECORATIVE SERVING</a:t>
              </a:r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1BFC6ED5-0A5A-403D-9E26-481A94CD5C2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041" y="5632570"/>
            <a:ext cx="1175386" cy="988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4362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0027844C-1DF1-4ECB-9EDF-7044D9D7120E}"/>
              </a:ext>
            </a:extLst>
          </p:cNvPr>
          <p:cNvGrpSpPr/>
          <p:nvPr/>
        </p:nvGrpSpPr>
        <p:grpSpPr>
          <a:xfrm>
            <a:off x="3216730" y="526931"/>
            <a:ext cx="5758540" cy="5804138"/>
            <a:chOff x="3517982" y="491041"/>
            <a:chExt cx="5156035" cy="5804138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52830245-098A-4893-BCC5-D27A73B15C06}"/>
                </a:ext>
              </a:extLst>
            </p:cNvPr>
            <p:cNvGrpSpPr/>
            <p:nvPr/>
          </p:nvGrpSpPr>
          <p:grpSpPr>
            <a:xfrm>
              <a:off x="3517982" y="1272209"/>
              <a:ext cx="5156035" cy="5022970"/>
              <a:chOff x="3113322" y="474260"/>
              <a:chExt cx="6245152" cy="6258240"/>
            </a:xfrm>
          </p:grpSpPr>
          <p:pic>
            <p:nvPicPr>
              <p:cNvPr id="14" name="Picture 13" descr="3399.jpg">
                <a:extLst>
                  <a:ext uri="{FF2B5EF4-FFF2-40B4-BE49-F238E27FC236}">
                    <a16:creationId xmlns:a16="http://schemas.microsoft.com/office/drawing/2014/main" id="{AB298C66-6206-4D98-B8EF-D604C9C1DF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email"/>
              <a:srcRect/>
              <a:stretch>
                <a:fillRect/>
              </a:stretch>
            </p:blipFill>
            <p:spPr>
              <a:xfrm>
                <a:off x="3113322" y="474260"/>
                <a:ext cx="2011907" cy="2967563"/>
              </a:xfrm>
              <a:prstGeom prst="rect">
                <a:avLst/>
              </a:prstGeom>
            </p:spPr>
          </p:pic>
          <p:pic>
            <p:nvPicPr>
              <p:cNvPr id="15" name="Picture 14" descr="3400.jpg">
                <a:extLst>
                  <a:ext uri="{FF2B5EF4-FFF2-40B4-BE49-F238E27FC236}">
                    <a16:creationId xmlns:a16="http://schemas.microsoft.com/office/drawing/2014/main" id="{8C16C29B-DD34-4846-9050-0AB5096CA7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email"/>
              <a:srcRect/>
              <a:stretch>
                <a:fillRect/>
              </a:stretch>
            </p:blipFill>
            <p:spPr>
              <a:xfrm>
                <a:off x="3113322" y="3668578"/>
                <a:ext cx="2109272" cy="3063922"/>
              </a:xfrm>
              <a:prstGeom prst="rect">
                <a:avLst/>
              </a:prstGeom>
            </p:spPr>
          </p:pic>
          <p:pic>
            <p:nvPicPr>
              <p:cNvPr id="16" name="Picture 15" descr="3401.jpg">
                <a:extLst>
                  <a:ext uri="{FF2B5EF4-FFF2-40B4-BE49-F238E27FC236}">
                    <a16:creationId xmlns:a16="http://schemas.microsoft.com/office/drawing/2014/main" id="{E04D7190-BD24-4428-8764-E34823AEAC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email"/>
              <a:srcRect/>
              <a:stretch>
                <a:fillRect/>
              </a:stretch>
            </p:blipFill>
            <p:spPr>
              <a:xfrm>
                <a:off x="6835905" y="604656"/>
                <a:ext cx="2116557" cy="3063922"/>
              </a:xfrm>
              <a:prstGeom prst="rect">
                <a:avLst/>
              </a:prstGeom>
            </p:spPr>
          </p:pic>
          <p:pic>
            <p:nvPicPr>
              <p:cNvPr id="17" name="Picture 16" descr="3422.jpg">
                <a:extLst>
                  <a:ext uri="{FF2B5EF4-FFF2-40B4-BE49-F238E27FC236}">
                    <a16:creationId xmlns:a16="http://schemas.microsoft.com/office/drawing/2014/main" id="{0811D423-566F-4931-9881-7C687A0EA4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email"/>
              <a:srcRect/>
              <a:stretch>
                <a:fillRect/>
              </a:stretch>
            </p:blipFill>
            <p:spPr>
              <a:xfrm>
                <a:off x="6429892" y="3716757"/>
                <a:ext cx="2928582" cy="2967563"/>
              </a:xfrm>
              <a:prstGeom prst="rect">
                <a:avLst/>
              </a:prstGeom>
            </p:spPr>
          </p:pic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42E4D0F-0BBD-4EB5-B24B-37970BF90CC5}"/>
                </a:ext>
              </a:extLst>
            </p:cNvPr>
            <p:cNvSpPr txBox="1"/>
            <p:nvPr/>
          </p:nvSpPr>
          <p:spPr>
            <a:xfrm>
              <a:off x="4834724" y="491041"/>
              <a:ext cx="284287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>
                  <a:latin typeface="18thCentury" pitchFamily="2" charset="0"/>
                </a:rPr>
                <a:t>DECORATIVES</a:t>
              </a:r>
              <a:endParaRPr lang="en-IN" sz="4000" dirty="0">
                <a:latin typeface="18thCentury" pitchFamily="2" charset="0"/>
              </a:endParaRP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16D4F768-1F3C-4CEF-9CEA-745874699C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041" y="5632570"/>
            <a:ext cx="1175386" cy="988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4164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3532C5E1-8FFC-480D-9E60-4E144DFD34A7}"/>
              </a:ext>
            </a:extLst>
          </p:cNvPr>
          <p:cNvGrpSpPr/>
          <p:nvPr/>
        </p:nvGrpSpPr>
        <p:grpSpPr>
          <a:xfrm>
            <a:off x="1028211" y="1051907"/>
            <a:ext cx="9528492" cy="5564087"/>
            <a:chOff x="895689" y="853125"/>
            <a:chExt cx="9528492" cy="5564087"/>
          </a:xfrm>
        </p:grpSpPr>
        <p:sp>
          <p:nvSpPr>
            <p:cNvPr id="2050" name="Rectangle 2"/>
            <p:cNvSpPr>
              <a:spLocks noChangeArrowheads="1"/>
            </p:cNvSpPr>
            <p:nvPr/>
          </p:nvSpPr>
          <p:spPr bwMode="auto">
            <a:xfrm>
              <a:off x="895689" y="2529746"/>
              <a:ext cx="2042087" cy="1066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Item : 15-838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Size (inches) : 9.5x13.5x3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Description : Decorative Try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Material : Aluminum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Weight          : 1.528</a:t>
              </a:r>
            </a:p>
          </p:txBody>
        </p:sp>
        <p:sp>
          <p:nvSpPr>
            <p:cNvPr id="2051" name="Rectangle 11"/>
            <p:cNvSpPr>
              <a:spLocks noChangeArrowheads="1"/>
            </p:cNvSpPr>
            <p:nvPr/>
          </p:nvSpPr>
          <p:spPr bwMode="auto">
            <a:xfrm>
              <a:off x="3431821" y="2529746"/>
              <a:ext cx="2067072" cy="1066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Item : 15-839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Size (inches) :18x14.5x1.90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Description : Decorative Try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Material : Aluminum.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Weight          : 1.300</a:t>
              </a:r>
            </a:p>
            <a:p>
              <a:pPr defTabSz="955675" eaLnBrk="0" hangingPunct="0"/>
              <a:endParaRPr lang="en-US" sz="1200" b="1" dirty="0">
                <a:latin typeface="Calibri" pitchFamily="34" charset="0"/>
              </a:endParaRP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4175" y="853126"/>
              <a:ext cx="2042087" cy="1531565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4314" y="853125"/>
              <a:ext cx="2042087" cy="1531565"/>
            </a:xfrm>
            <a:prstGeom prst="rect">
              <a:avLst/>
            </a:prstGeom>
          </p:spPr>
        </p:pic>
        <p:sp>
          <p:nvSpPr>
            <p:cNvPr id="6" name="Rectangle 2">
              <a:extLst>
                <a:ext uri="{FF2B5EF4-FFF2-40B4-BE49-F238E27FC236}">
                  <a16:creationId xmlns:a16="http://schemas.microsoft.com/office/drawing/2014/main" id="{BCC73CDF-3290-4D5B-BDD6-E732750018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7109" y="2529746"/>
              <a:ext cx="2067072" cy="1066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Item : 15-840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Size (inches) :19.5x12x2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Description : Decorative Try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Material : Aluminum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Weight          :0.950</a:t>
              </a:r>
            </a:p>
            <a:p>
              <a:pPr defTabSz="955675" eaLnBrk="0" hangingPunct="0"/>
              <a:endParaRPr lang="en-US" sz="1200" b="1" dirty="0">
                <a:latin typeface="Calibri" pitchFamily="34" charset="0"/>
              </a:endParaRPr>
            </a:p>
          </p:txBody>
        </p:sp>
        <p:sp>
          <p:nvSpPr>
            <p:cNvPr id="7" name="Rectangle 11">
              <a:extLst>
                <a:ext uri="{FF2B5EF4-FFF2-40B4-BE49-F238E27FC236}">
                  <a16:creationId xmlns:a16="http://schemas.microsoft.com/office/drawing/2014/main" id="{8E1E282B-1B9F-459E-BC4D-5AC8DD8673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44453" y="2543337"/>
              <a:ext cx="2042087" cy="1066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Item : 15-841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Size (inches) :15x121x2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Description : Decorative Try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Material : Aluminum.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Weight          :0.826</a:t>
              </a:r>
            </a:p>
            <a:p>
              <a:pPr defTabSz="955675" eaLnBrk="0" hangingPunct="0"/>
              <a:endParaRPr lang="en-US" sz="1200" b="1" dirty="0">
                <a:latin typeface="Calibri" pitchFamily="34" charset="0"/>
              </a:endParaRP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CE183B7-B17F-4179-8208-D912A9887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57109" y="853125"/>
              <a:ext cx="2042087" cy="1531565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47EC24C-8FC4-430E-B10B-3C29CB34F31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4453" y="853125"/>
              <a:ext cx="2042087" cy="1531565"/>
            </a:xfrm>
            <a:prstGeom prst="rect">
              <a:avLst/>
            </a:prstGeom>
          </p:spPr>
        </p:pic>
        <p:sp>
          <p:nvSpPr>
            <p:cNvPr id="10" name="Rectangle 2">
              <a:extLst>
                <a:ext uri="{FF2B5EF4-FFF2-40B4-BE49-F238E27FC236}">
                  <a16:creationId xmlns:a16="http://schemas.microsoft.com/office/drawing/2014/main" id="{D37B8951-CE41-4C08-821A-87DDAE8974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4175" y="5350412"/>
              <a:ext cx="2042087" cy="1066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Item : 15-842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Size (inches) :22.5x10x3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Description : Decorative Try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Material : Aluminum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Weight          :1.350</a:t>
              </a:r>
            </a:p>
            <a:p>
              <a:pPr defTabSz="955675" eaLnBrk="0" hangingPunct="0"/>
              <a:endParaRPr lang="en-US" sz="1200" b="1" dirty="0">
                <a:latin typeface="Calibri" pitchFamily="34" charset="0"/>
              </a:endParaRPr>
            </a:p>
          </p:txBody>
        </p:sp>
        <p:sp>
          <p:nvSpPr>
            <p:cNvPr id="11" name="Rectangle 11">
              <a:extLst>
                <a:ext uri="{FF2B5EF4-FFF2-40B4-BE49-F238E27FC236}">
                  <a16:creationId xmlns:a16="http://schemas.microsoft.com/office/drawing/2014/main" id="{1430681E-E4AF-4C66-9B71-F1A28443FB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4314" y="5348054"/>
              <a:ext cx="2067072" cy="1066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Item : 15-843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Size (inches) : 19x12x6.5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Description : Decorative Try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Material : Aluminum.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Weight          :1.626</a:t>
              </a:r>
            </a:p>
            <a:p>
              <a:pPr defTabSz="955675" eaLnBrk="0" hangingPunct="0"/>
              <a:endParaRPr lang="en-US" sz="1200" b="1" dirty="0">
                <a:latin typeface="Calibri" pitchFamily="34" charset="0"/>
              </a:endParaRP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D780BE1-E4F6-4D84-A163-7B4952AD98A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4175" y="3707527"/>
              <a:ext cx="2042088" cy="1531566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31BD0082-CB0D-4A9F-A081-7F3D08F2353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4314" y="3706517"/>
              <a:ext cx="2042088" cy="1531566"/>
            </a:xfrm>
            <a:prstGeom prst="rect">
              <a:avLst/>
            </a:prstGeom>
          </p:spPr>
        </p:pic>
        <p:sp>
          <p:nvSpPr>
            <p:cNvPr id="14" name="Rectangle 2">
              <a:extLst>
                <a:ext uri="{FF2B5EF4-FFF2-40B4-BE49-F238E27FC236}">
                  <a16:creationId xmlns:a16="http://schemas.microsoft.com/office/drawing/2014/main" id="{798ABDE3-FBC1-4896-8C4C-8AC00F8010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40631" y="5301208"/>
              <a:ext cx="2032509" cy="1066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Item : 15-844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Size (inches) :12x12x3.5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Description : Decorative Try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Material : Aluminum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Weight          :1.370</a:t>
              </a:r>
            </a:p>
            <a:p>
              <a:pPr defTabSz="955675" eaLnBrk="0" hangingPunct="0"/>
              <a:endParaRPr lang="en-US" sz="1200" b="1" dirty="0">
                <a:latin typeface="Calibri" pitchFamily="34" charset="0"/>
              </a:endParaRPr>
            </a:p>
          </p:txBody>
        </p:sp>
        <p:sp>
          <p:nvSpPr>
            <p:cNvPr id="15" name="Rectangle 11">
              <a:extLst>
                <a:ext uri="{FF2B5EF4-FFF2-40B4-BE49-F238E27FC236}">
                  <a16:creationId xmlns:a16="http://schemas.microsoft.com/office/drawing/2014/main" id="{68A7AF65-1D35-465D-916D-A40AECE279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09754" y="5301208"/>
              <a:ext cx="2032509" cy="1066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Item : 15-845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Size (inches) :9.25x9.25x8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Description : Decorative Try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Material : Aluminum.3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Weight          :1.466</a:t>
              </a:r>
            </a:p>
            <a:p>
              <a:pPr defTabSz="955675" eaLnBrk="0" hangingPunct="0"/>
              <a:endParaRPr lang="en-US" sz="1200" b="1" dirty="0">
                <a:latin typeface="Calibri" pitchFamily="34" charset="0"/>
              </a:endParaRP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5ED27D7F-267A-4768-826F-80FF75E5775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57108" y="3706515"/>
              <a:ext cx="2042088" cy="1531566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A0171399-9D35-4018-A391-6D9944E16C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4452" y="3706516"/>
              <a:ext cx="2042088" cy="1531565"/>
            </a:xfrm>
            <a:prstGeom prst="rect">
              <a:avLst/>
            </a:prstGeom>
          </p:spPr>
        </p:pic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6F1A0B4A-3F5E-422F-9C76-DB8416CE73B1}"/>
              </a:ext>
            </a:extLst>
          </p:cNvPr>
          <p:cNvSpPr txBox="1"/>
          <p:nvPr/>
        </p:nvSpPr>
        <p:spPr>
          <a:xfrm>
            <a:off x="4216913" y="273467"/>
            <a:ext cx="31750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18thCentury" pitchFamily="2" charset="0"/>
              </a:rPr>
              <a:t>METAL BOWL</a:t>
            </a:r>
            <a:endParaRPr lang="en-IN" sz="4000" dirty="0">
              <a:latin typeface="18thCentury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7993431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6F1A0B4A-3F5E-422F-9C76-DB8416CE73B1}"/>
              </a:ext>
            </a:extLst>
          </p:cNvPr>
          <p:cNvSpPr txBox="1"/>
          <p:nvPr/>
        </p:nvSpPr>
        <p:spPr>
          <a:xfrm>
            <a:off x="4216913" y="273467"/>
            <a:ext cx="31750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18thCentury" pitchFamily="2" charset="0"/>
              </a:rPr>
              <a:t>METAL BOWL</a:t>
            </a:r>
            <a:endParaRPr lang="en-IN" sz="4000" dirty="0">
              <a:latin typeface="18thCentury" pitchFamily="2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172B511-F8D6-4E39-BF9C-7FB41B0AC723}"/>
              </a:ext>
            </a:extLst>
          </p:cNvPr>
          <p:cNvGrpSpPr/>
          <p:nvPr/>
        </p:nvGrpSpPr>
        <p:grpSpPr>
          <a:xfrm>
            <a:off x="1114437" y="970946"/>
            <a:ext cx="9380028" cy="5613587"/>
            <a:chOff x="1022929" y="1047473"/>
            <a:chExt cx="9380028" cy="5613587"/>
          </a:xfrm>
        </p:grpSpPr>
        <p:sp>
          <p:nvSpPr>
            <p:cNvPr id="20" name="Rectangle 2">
              <a:extLst>
                <a:ext uri="{FF2B5EF4-FFF2-40B4-BE49-F238E27FC236}">
                  <a16:creationId xmlns:a16="http://schemas.microsoft.com/office/drawing/2014/main" id="{47BB1967-800F-4B05-A0C5-21098BB088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2929" y="2666246"/>
              <a:ext cx="2067072" cy="1066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Item : 15-846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Size (inches) :13.9x13.9x7.5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Description : Decorative Try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Material : Aluminum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Weight          :1.450</a:t>
              </a:r>
            </a:p>
            <a:p>
              <a:pPr defTabSz="955675" eaLnBrk="0" hangingPunct="0"/>
              <a:endParaRPr lang="en-US" sz="1200" b="1" dirty="0">
                <a:latin typeface="Calibri" pitchFamily="34" charset="0"/>
              </a:endParaRPr>
            </a:p>
          </p:txBody>
        </p:sp>
        <p:sp>
          <p:nvSpPr>
            <p:cNvPr id="21" name="Rectangle 11">
              <a:extLst>
                <a:ext uri="{FF2B5EF4-FFF2-40B4-BE49-F238E27FC236}">
                  <a16:creationId xmlns:a16="http://schemas.microsoft.com/office/drawing/2014/main" id="{CCFE560C-9282-480D-A3C1-26CBB981FD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2797" y="2669623"/>
              <a:ext cx="2042087" cy="1066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Item : 15-847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Size (inches) :24x13x2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Description : Decorative Try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Material : Aluminum.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Weight          :1.520</a:t>
              </a:r>
            </a:p>
            <a:p>
              <a:pPr defTabSz="955675" eaLnBrk="0" hangingPunct="0"/>
              <a:endParaRPr lang="en-US" sz="1200" b="1" dirty="0">
                <a:latin typeface="Calibri" pitchFamily="34" charset="0"/>
              </a:endParaRPr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70AFCB71-E7A0-4C40-8377-9DC5C266B7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6696" y="1051906"/>
              <a:ext cx="2042088" cy="1531566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50581AB-515F-4FC4-AB0C-9DBEA6FF24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3134" y="1047473"/>
              <a:ext cx="2042088" cy="1531566"/>
            </a:xfrm>
            <a:prstGeom prst="rect">
              <a:avLst/>
            </a:prstGeom>
          </p:spPr>
        </p:pic>
        <p:sp>
          <p:nvSpPr>
            <p:cNvPr id="24" name="Rectangle 2">
              <a:extLst>
                <a:ext uri="{FF2B5EF4-FFF2-40B4-BE49-F238E27FC236}">
                  <a16:creationId xmlns:a16="http://schemas.microsoft.com/office/drawing/2014/main" id="{B72F05B2-6FEB-4095-8335-1F1F86D4D8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2929" y="5507022"/>
              <a:ext cx="2067072" cy="1066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Item : 15-848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Size (inches) :13.x513x1.5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Description : Decorative Try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Material : Aluminum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Weight          :0.840</a:t>
              </a:r>
            </a:p>
            <a:p>
              <a:pPr defTabSz="955675" eaLnBrk="0" hangingPunct="0"/>
              <a:endParaRPr lang="en-US" sz="1200" b="1" dirty="0">
                <a:latin typeface="Calibri" pitchFamily="34" charset="0"/>
              </a:endParaRPr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C3124F1C-2FA6-4C13-831E-13A8A484EF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8496" y="3905295"/>
              <a:ext cx="2011505" cy="1531567"/>
            </a:xfrm>
            <a:prstGeom prst="rect">
              <a:avLst/>
            </a:prstGeom>
          </p:spPr>
        </p:pic>
        <p:sp>
          <p:nvSpPr>
            <p:cNvPr id="26" name="Rectangle 2">
              <a:extLst>
                <a:ext uri="{FF2B5EF4-FFF2-40B4-BE49-F238E27FC236}">
                  <a16:creationId xmlns:a16="http://schemas.microsoft.com/office/drawing/2014/main" id="{7C2337AA-2544-4FDA-B700-D513503D7E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8484" y="5507022"/>
              <a:ext cx="2011505" cy="1066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Item : 15-850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Size (inches) :11.9x8.5x1.25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Description : Decorative Try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Material : Aluminum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Weight          :0.550</a:t>
              </a:r>
            </a:p>
            <a:p>
              <a:pPr defTabSz="955675" eaLnBrk="0" hangingPunct="0"/>
              <a:endParaRPr lang="en-US" sz="1200" b="1" dirty="0">
                <a:latin typeface="Calibri" pitchFamily="34" charset="0"/>
              </a:endParaRPr>
            </a:p>
          </p:txBody>
        </p:sp>
        <p:sp>
          <p:nvSpPr>
            <p:cNvPr id="27" name="Rectangle 11">
              <a:extLst>
                <a:ext uri="{FF2B5EF4-FFF2-40B4-BE49-F238E27FC236}">
                  <a16:creationId xmlns:a16="http://schemas.microsoft.com/office/drawing/2014/main" id="{D3005717-5483-4F3E-BDFE-C3A36EF1CC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04454" y="2666246"/>
              <a:ext cx="2042088" cy="1066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Item : 15-851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Size (inches) :15x8x1.90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Description : Decorative Try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Material : Aluminum..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Weight          :0.730</a:t>
              </a:r>
            </a:p>
            <a:p>
              <a:pPr defTabSz="955675" eaLnBrk="0" hangingPunct="0"/>
              <a:endParaRPr lang="en-US" sz="1200" b="1" dirty="0">
                <a:latin typeface="Calibri" pitchFamily="34" charset="0"/>
              </a:endParaRPr>
            </a:p>
            <a:p>
              <a:pPr defTabSz="955675" eaLnBrk="0" hangingPunct="0"/>
              <a:endParaRPr lang="en-US" sz="1200" b="1" dirty="0">
                <a:latin typeface="Calibri" pitchFamily="34" charset="0"/>
              </a:endParaRPr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78252048-5E59-4F77-B5B5-A26168BBDE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3134" y="3905295"/>
              <a:ext cx="2042091" cy="1531568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5040B5F2-9D7E-4857-91F2-F60FAC840D8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04451" y="1057058"/>
              <a:ext cx="2042091" cy="1531568"/>
            </a:xfrm>
            <a:prstGeom prst="rect">
              <a:avLst/>
            </a:prstGeom>
          </p:spPr>
        </p:pic>
        <p:sp>
          <p:nvSpPr>
            <p:cNvPr id="30" name="Rectangle 2">
              <a:extLst>
                <a:ext uri="{FF2B5EF4-FFF2-40B4-BE49-F238E27FC236}">
                  <a16:creationId xmlns:a16="http://schemas.microsoft.com/office/drawing/2014/main" id="{80F27161-AB5E-4FA4-8C0E-2DACD8C0E7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69675" y="5507022"/>
              <a:ext cx="2067072" cy="1154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Item : 15-852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Size (inches) :15x9.5x3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Description : Decorative Try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Material : Aluminum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Weight          :1.032</a:t>
              </a:r>
            </a:p>
            <a:p>
              <a:pPr defTabSz="955675" eaLnBrk="0" hangingPunct="0"/>
              <a:endParaRPr lang="en-US" sz="1200" b="1" dirty="0">
                <a:latin typeface="Calibri" pitchFamily="34" charset="0"/>
              </a:endParaRPr>
            </a:p>
          </p:txBody>
        </p:sp>
        <p:sp>
          <p:nvSpPr>
            <p:cNvPr id="31" name="Rectangle 11">
              <a:extLst>
                <a:ext uri="{FF2B5EF4-FFF2-40B4-BE49-F238E27FC236}">
                  <a16:creationId xmlns:a16="http://schemas.microsoft.com/office/drawing/2014/main" id="{B65174E0-1663-49AD-9EFA-B73D2CAA45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04451" y="5507022"/>
              <a:ext cx="2011505" cy="9668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Item : 15-853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Size (inches) :15x9x3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Description : Decorative Try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Material : Aluminum.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Weight          :0.980</a:t>
              </a:r>
            </a:p>
            <a:p>
              <a:pPr defTabSz="955675" eaLnBrk="0" hangingPunct="0"/>
              <a:endParaRPr lang="en-US" sz="1200" b="1" dirty="0">
                <a:latin typeface="Calibri" pitchFamily="34" charset="0"/>
              </a:endParaRPr>
            </a:p>
          </p:txBody>
        </p:sp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C1F57B3E-CD39-447A-A88E-96D6CB4E40E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69675" y="3930602"/>
              <a:ext cx="1911341" cy="1506259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7BE69BAA-B9EB-410C-AD21-10AEC32850D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04451" y="3905294"/>
              <a:ext cx="2042088" cy="1531567"/>
            </a:xfrm>
            <a:prstGeom prst="rect">
              <a:avLst/>
            </a:prstGeom>
          </p:spPr>
        </p:pic>
        <p:sp>
          <p:nvSpPr>
            <p:cNvPr id="34" name="Rectangle 2">
              <a:extLst>
                <a:ext uri="{FF2B5EF4-FFF2-40B4-BE49-F238E27FC236}">
                  <a16:creationId xmlns:a16="http://schemas.microsoft.com/office/drawing/2014/main" id="{77CFF4EF-9D9D-42FE-8D7E-0184D4591C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69675" y="2666246"/>
              <a:ext cx="2067072" cy="1066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Item : 15-854 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Size (inches) : 18x14.5x1.9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Description : Decorative Try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Material : Aluminum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Weight          :1.264</a:t>
              </a:r>
            </a:p>
            <a:p>
              <a:pPr defTabSz="955675" eaLnBrk="0" hangingPunct="0"/>
              <a:endParaRPr lang="en-US" sz="1200" b="1" dirty="0">
                <a:latin typeface="Calibri" pitchFamily="34" charset="0"/>
              </a:endParaRPr>
            </a:p>
          </p:txBody>
        </p:sp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F22FE35C-C938-4351-862E-75F611B664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69675" y="1057058"/>
              <a:ext cx="2133282" cy="154115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71609515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6F1A0B4A-3F5E-422F-9C76-DB8416CE73B1}"/>
              </a:ext>
            </a:extLst>
          </p:cNvPr>
          <p:cNvSpPr txBox="1"/>
          <p:nvPr/>
        </p:nvSpPr>
        <p:spPr>
          <a:xfrm>
            <a:off x="4216913" y="273467"/>
            <a:ext cx="31750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18thCentury" pitchFamily="2" charset="0"/>
              </a:rPr>
              <a:t>METAL BOWL</a:t>
            </a:r>
            <a:endParaRPr lang="en-IN" sz="4000" dirty="0">
              <a:latin typeface="18thCentury" pitchFamily="2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172B511-F8D6-4E39-BF9C-7FB41B0AC723}"/>
              </a:ext>
            </a:extLst>
          </p:cNvPr>
          <p:cNvGrpSpPr/>
          <p:nvPr/>
        </p:nvGrpSpPr>
        <p:grpSpPr>
          <a:xfrm>
            <a:off x="1114437" y="970946"/>
            <a:ext cx="9380028" cy="5613587"/>
            <a:chOff x="1022929" y="1047473"/>
            <a:chExt cx="9380028" cy="5613587"/>
          </a:xfrm>
        </p:grpSpPr>
        <p:sp>
          <p:nvSpPr>
            <p:cNvPr id="20" name="Rectangle 2">
              <a:extLst>
                <a:ext uri="{FF2B5EF4-FFF2-40B4-BE49-F238E27FC236}">
                  <a16:creationId xmlns:a16="http://schemas.microsoft.com/office/drawing/2014/main" id="{47BB1967-800F-4B05-A0C5-21098BB088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2929" y="2666246"/>
              <a:ext cx="2067072" cy="1066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Item : 15-846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Size (inches) :13.9x13.9x7.5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Description : Decorative Try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Material : Aluminum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Weight          :1.450</a:t>
              </a:r>
            </a:p>
            <a:p>
              <a:pPr defTabSz="955675" eaLnBrk="0" hangingPunct="0"/>
              <a:endParaRPr lang="en-US" sz="1200" b="1" dirty="0">
                <a:latin typeface="Calibri" pitchFamily="34" charset="0"/>
              </a:endParaRPr>
            </a:p>
          </p:txBody>
        </p:sp>
        <p:sp>
          <p:nvSpPr>
            <p:cNvPr id="21" name="Rectangle 11">
              <a:extLst>
                <a:ext uri="{FF2B5EF4-FFF2-40B4-BE49-F238E27FC236}">
                  <a16:creationId xmlns:a16="http://schemas.microsoft.com/office/drawing/2014/main" id="{CCFE560C-9282-480D-A3C1-26CBB981FD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2797" y="2669623"/>
              <a:ext cx="2042087" cy="1066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Item : 15-847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Size (inches) :24x13x2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Description : Decorative Try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Material : Aluminum.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Weight          :1.520</a:t>
              </a:r>
            </a:p>
            <a:p>
              <a:pPr defTabSz="955675" eaLnBrk="0" hangingPunct="0"/>
              <a:endParaRPr lang="en-US" sz="1200" b="1" dirty="0">
                <a:latin typeface="Calibri" pitchFamily="34" charset="0"/>
              </a:endParaRPr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70AFCB71-E7A0-4C40-8377-9DC5C266B7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6696" y="1051906"/>
              <a:ext cx="2042088" cy="1531566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50581AB-515F-4FC4-AB0C-9DBEA6FF24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3134" y="1047473"/>
              <a:ext cx="2042088" cy="1531566"/>
            </a:xfrm>
            <a:prstGeom prst="rect">
              <a:avLst/>
            </a:prstGeom>
          </p:spPr>
        </p:pic>
        <p:sp>
          <p:nvSpPr>
            <p:cNvPr id="24" name="Rectangle 2">
              <a:extLst>
                <a:ext uri="{FF2B5EF4-FFF2-40B4-BE49-F238E27FC236}">
                  <a16:creationId xmlns:a16="http://schemas.microsoft.com/office/drawing/2014/main" id="{B72F05B2-6FEB-4095-8335-1F1F86D4D8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2929" y="5507022"/>
              <a:ext cx="2067072" cy="1066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Item : 15-848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Size (inches) :13.x513x1.5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Description : Decorative Try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Material : Aluminum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Weight          :0.840</a:t>
              </a:r>
            </a:p>
            <a:p>
              <a:pPr defTabSz="955675" eaLnBrk="0" hangingPunct="0"/>
              <a:endParaRPr lang="en-US" sz="1200" b="1" dirty="0">
                <a:latin typeface="Calibri" pitchFamily="34" charset="0"/>
              </a:endParaRPr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C3124F1C-2FA6-4C13-831E-13A8A484EF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8496" y="3905295"/>
              <a:ext cx="2011505" cy="1531567"/>
            </a:xfrm>
            <a:prstGeom prst="rect">
              <a:avLst/>
            </a:prstGeom>
          </p:spPr>
        </p:pic>
        <p:sp>
          <p:nvSpPr>
            <p:cNvPr id="26" name="Rectangle 2">
              <a:extLst>
                <a:ext uri="{FF2B5EF4-FFF2-40B4-BE49-F238E27FC236}">
                  <a16:creationId xmlns:a16="http://schemas.microsoft.com/office/drawing/2014/main" id="{7C2337AA-2544-4FDA-B700-D513503D7E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8484" y="5507022"/>
              <a:ext cx="2011505" cy="1066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Item : 15-850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Size (inches) :11.9x8.5x1.25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Description : Decorative Try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Material : Aluminum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Weight          :0.550</a:t>
              </a:r>
            </a:p>
            <a:p>
              <a:pPr defTabSz="955675" eaLnBrk="0" hangingPunct="0"/>
              <a:endParaRPr lang="en-US" sz="1200" b="1" dirty="0">
                <a:latin typeface="Calibri" pitchFamily="34" charset="0"/>
              </a:endParaRPr>
            </a:p>
          </p:txBody>
        </p:sp>
        <p:sp>
          <p:nvSpPr>
            <p:cNvPr id="27" name="Rectangle 11">
              <a:extLst>
                <a:ext uri="{FF2B5EF4-FFF2-40B4-BE49-F238E27FC236}">
                  <a16:creationId xmlns:a16="http://schemas.microsoft.com/office/drawing/2014/main" id="{D3005717-5483-4F3E-BDFE-C3A36EF1CC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04454" y="2666246"/>
              <a:ext cx="2042088" cy="1066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Item : 15-851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Size (inches) :15x8x1.90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Description : Decorative Try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Material : Aluminum..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Weight          :0.730</a:t>
              </a:r>
            </a:p>
            <a:p>
              <a:pPr defTabSz="955675" eaLnBrk="0" hangingPunct="0"/>
              <a:endParaRPr lang="en-US" sz="1200" b="1" dirty="0">
                <a:latin typeface="Calibri" pitchFamily="34" charset="0"/>
              </a:endParaRPr>
            </a:p>
            <a:p>
              <a:pPr defTabSz="955675" eaLnBrk="0" hangingPunct="0"/>
              <a:endParaRPr lang="en-US" sz="1200" b="1" dirty="0">
                <a:latin typeface="Calibri" pitchFamily="34" charset="0"/>
              </a:endParaRPr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78252048-5E59-4F77-B5B5-A26168BBDE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3134" y="3905295"/>
              <a:ext cx="2042091" cy="1531568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5040B5F2-9D7E-4857-91F2-F60FAC840D8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04451" y="1057058"/>
              <a:ext cx="2042091" cy="1531568"/>
            </a:xfrm>
            <a:prstGeom prst="rect">
              <a:avLst/>
            </a:prstGeom>
          </p:spPr>
        </p:pic>
        <p:sp>
          <p:nvSpPr>
            <p:cNvPr id="30" name="Rectangle 2">
              <a:extLst>
                <a:ext uri="{FF2B5EF4-FFF2-40B4-BE49-F238E27FC236}">
                  <a16:creationId xmlns:a16="http://schemas.microsoft.com/office/drawing/2014/main" id="{80F27161-AB5E-4FA4-8C0E-2DACD8C0E7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69675" y="5507022"/>
              <a:ext cx="2067072" cy="1154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Item : 15-852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Size (inches) :15x9.5x3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Description : Decorative Try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Material : Aluminum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Weight          :1.032</a:t>
              </a:r>
            </a:p>
            <a:p>
              <a:pPr defTabSz="955675" eaLnBrk="0" hangingPunct="0"/>
              <a:endParaRPr lang="en-US" sz="1200" b="1" dirty="0">
                <a:latin typeface="Calibri" pitchFamily="34" charset="0"/>
              </a:endParaRPr>
            </a:p>
          </p:txBody>
        </p:sp>
        <p:sp>
          <p:nvSpPr>
            <p:cNvPr id="31" name="Rectangle 11">
              <a:extLst>
                <a:ext uri="{FF2B5EF4-FFF2-40B4-BE49-F238E27FC236}">
                  <a16:creationId xmlns:a16="http://schemas.microsoft.com/office/drawing/2014/main" id="{B65174E0-1663-49AD-9EFA-B73D2CAA45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04451" y="5507022"/>
              <a:ext cx="2011505" cy="9668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Item : 15-853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Size (inches) :15x9x3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Description : Decorative Try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Material : Aluminum.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Weight          :0.980</a:t>
              </a:r>
            </a:p>
            <a:p>
              <a:pPr defTabSz="955675" eaLnBrk="0" hangingPunct="0"/>
              <a:endParaRPr lang="en-US" sz="1200" b="1" dirty="0">
                <a:latin typeface="Calibri" pitchFamily="34" charset="0"/>
              </a:endParaRPr>
            </a:p>
          </p:txBody>
        </p:sp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C1F57B3E-CD39-447A-A88E-96D6CB4E40E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69675" y="3930602"/>
              <a:ext cx="1911341" cy="1506259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7BE69BAA-B9EB-410C-AD21-10AEC32850D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04451" y="3905294"/>
              <a:ext cx="2042088" cy="1531567"/>
            </a:xfrm>
            <a:prstGeom prst="rect">
              <a:avLst/>
            </a:prstGeom>
          </p:spPr>
        </p:pic>
        <p:sp>
          <p:nvSpPr>
            <p:cNvPr id="34" name="Rectangle 2">
              <a:extLst>
                <a:ext uri="{FF2B5EF4-FFF2-40B4-BE49-F238E27FC236}">
                  <a16:creationId xmlns:a16="http://schemas.microsoft.com/office/drawing/2014/main" id="{77CFF4EF-9D9D-42FE-8D7E-0184D4591C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69675" y="2666246"/>
              <a:ext cx="2067072" cy="1066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Item : 15-854 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Size (inches) : 18x14.5x1.9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Description : Decorative Try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Material : Aluminum</a:t>
              </a:r>
            </a:p>
            <a:p>
              <a:pPr defTabSz="955675" eaLnBrk="0" hangingPunct="0"/>
              <a:r>
                <a:rPr lang="en-US" sz="1200" b="1" dirty="0">
                  <a:latin typeface="Calibri" pitchFamily="34" charset="0"/>
                </a:rPr>
                <a:t>Weight          :1.264</a:t>
              </a:r>
            </a:p>
            <a:p>
              <a:pPr defTabSz="955675" eaLnBrk="0" hangingPunct="0"/>
              <a:endParaRPr lang="en-US" sz="1200" b="1" dirty="0">
                <a:latin typeface="Calibri" pitchFamily="34" charset="0"/>
              </a:endParaRPr>
            </a:p>
          </p:txBody>
        </p:sp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F22FE35C-C938-4351-862E-75F611B664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69675" y="1057058"/>
              <a:ext cx="2133282" cy="154115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18950209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E1A914E0-3813-4F7B-A282-0122F003B6D8}"/>
              </a:ext>
            </a:extLst>
          </p:cNvPr>
          <p:cNvSpPr txBox="1">
            <a:spLocks/>
          </p:cNvSpPr>
          <p:nvPr/>
        </p:nvSpPr>
        <p:spPr>
          <a:xfrm>
            <a:off x="2821459" y="4444563"/>
            <a:ext cx="1426675" cy="944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1200" dirty="0">
                <a:latin typeface="+mj-lt"/>
                <a:ea typeface="+mj-ea"/>
                <a:cs typeface="+mj-cs"/>
              </a:rPr>
              <a:t>MSVT19-01 – Brass Spoon</a:t>
            </a:r>
          </a:p>
        </p:txBody>
      </p:sp>
      <p:pic>
        <p:nvPicPr>
          <p:cNvPr id="3" name="Picture 2" descr="UNADJUSTEDNONRAW_thumb_67d.jpg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4830" y="1606596"/>
            <a:ext cx="2259935" cy="283796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EEAB365-1B85-4CBF-9A3A-BA67A020EB68}"/>
              </a:ext>
            </a:extLst>
          </p:cNvPr>
          <p:cNvSpPr txBox="1"/>
          <p:nvPr/>
        </p:nvSpPr>
        <p:spPr>
          <a:xfrm>
            <a:off x="3991820" y="530085"/>
            <a:ext cx="46275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000" dirty="0">
                <a:latin typeface="18thCentury" pitchFamily="2" charset="0"/>
              </a:rPr>
              <a:t>DECORATIVE CUTLERY</a:t>
            </a: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C11550A9-DC45-4D4C-B15C-3AC394C1B026}"/>
              </a:ext>
            </a:extLst>
          </p:cNvPr>
          <p:cNvSpPr txBox="1">
            <a:spLocks/>
          </p:cNvSpPr>
          <p:nvPr/>
        </p:nvSpPr>
        <p:spPr>
          <a:xfrm>
            <a:off x="5581303" y="4514197"/>
            <a:ext cx="1448621" cy="8055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1200" dirty="0">
                <a:latin typeface="+mj-lt"/>
                <a:ea typeface="+mj-ea"/>
                <a:cs typeface="+mj-cs"/>
              </a:rPr>
              <a:t>MSVT19-02 – Brass Forks</a:t>
            </a:r>
          </a:p>
        </p:txBody>
      </p:sp>
      <p:pic>
        <p:nvPicPr>
          <p:cNvPr id="6" name="Picture 5" descr="UNADJUSTEDNONRAW_thumb_67e.jpg">
            <a:extLst>
              <a:ext uri="{FF2B5EF4-FFF2-40B4-BE49-F238E27FC236}">
                <a16:creationId xmlns:a16="http://schemas.microsoft.com/office/drawing/2014/main" id="{AB45BBEC-F069-411F-9D7B-17C681990F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302" y="1606596"/>
            <a:ext cx="2259935" cy="2837967"/>
          </a:xfrm>
          <a:prstGeom prst="rect">
            <a:avLst/>
          </a:prstGeom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31E1CBBA-226C-4ED9-B21A-6FE0360ACE65}"/>
              </a:ext>
            </a:extLst>
          </p:cNvPr>
          <p:cNvSpPr txBox="1">
            <a:spLocks/>
          </p:cNvSpPr>
          <p:nvPr/>
        </p:nvSpPr>
        <p:spPr>
          <a:xfrm>
            <a:off x="8195641" y="4621630"/>
            <a:ext cx="1716988" cy="7078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1200" dirty="0">
                <a:latin typeface="+mj-lt"/>
                <a:ea typeface="+mj-ea"/>
                <a:cs typeface="+mj-cs"/>
              </a:rPr>
              <a:t>MSVT19-03 – Brass and Stainless Steel Cutlery Set</a:t>
            </a:r>
          </a:p>
        </p:txBody>
      </p:sp>
      <p:pic>
        <p:nvPicPr>
          <p:cNvPr id="8" name="Picture 7" descr="UNADJUSTEDNONRAW_thumb_67f.jpg">
            <a:extLst>
              <a:ext uri="{FF2B5EF4-FFF2-40B4-BE49-F238E27FC236}">
                <a16:creationId xmlns:a16="http://schemas.microsoft.com/office/drawing/2014/main" id="{AD25C9D1-FEDD-417A-A0B6-6A5825F66A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3868" y="1606596"/>
            <a:ext cx="2259934" cy="283796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535</Words>
  <Application>Microsoft Office PowerPoint</Application>
  <PresentationFormat>Widescreen</PresentationFormat>
  <Paragraphs>147</Paragraphs>
  <Slides>21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18thCentury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Arpit Gupta</dc:creator>
  <cp:lastModifiedBy>Arpit Gupta</cp:lastModifiedBy>
  <cp:revision>27</cp:revision>
  <dcterms:created xsi:type="dcterms:W3CDTF">2019-12-28T09:45:10Z</dcterms:created>
  <dcterms:modified xsi:type="dcterms:W3CDTF">2020-01-03T06:27:00Z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1224620</vt:lpwstr>
  </property>
  <property fmtid="{D5CDD505-2E9C-101B-9397-08002B2CF9AE}" name="NXPowerLiteSettings" pid="3">
    <vt:lpwstr>C700052003A000</vt:lpwstr>
  </property>
  <property fmtid="{D5CDD505-2E9C-101B-9397-08002B2CF9AE}" name="NXPowerLiteVersion" pid="4">
    <vt:lpwstr>D8.0.4</vt:lpwstr>
  </property>
</Properties>
</file>