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theme+xml" PartName="/ppt/theme/theme2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75" r:id="rId2"/>
    <p:sldId id="376" r:id="rId3"/>
    <p:sldId id="377" r:id="rId4"/>
    <p:sldId id="378" r:id="rId5"/>
    <p:sldId id="379" r:id="rId6"/>
    <p:sldId id="380" r:id="rId7"/>
    <p:sldId id="381" r:id="rId8"/>
    <p:sldId id="382" r:id="rId9"/>
    <p:sldId id="383" r:id="rId10"/>
    <p:sldId id="384" r:id="rId11"/>
    <p:sldId id="385" r:id="rId12"/>
    <p:sldId id="386" r:id="rId13"/>
    <p:sldId id="387" r:id="rId14"/>
    <p:sldId id="388" r:id="rId15"/>
    <p:sldId id="389" r:id="rId16"/>
    <p:sldId id="390" r:id="rId17"/>
    <p:sldId id="391" r:id="rId18"/>
    <p:sldId id="392" r:id="rId19"/>
    <p:sldId id="393" r:id="rId20"/>
    <p:sldId id="394" r:id="rId21"/>
    <p:sldId id="395" r:id="rId22"/>
    <p:sldId id="396" r:id="rId23"/>
    <p:sldId id="397" r:id="rId24"/>
    <p:sldId id="398" r:id="rId25"/>
    <p:sldId id="400" r:id="rId26"/>
    <p:sldId id="401" r:id="rId27"/>
    <p:sldId id="402" r:id="rId28"/>
    <p:sldId id="403" r:id="rId29"/>
    <p:sldId id="406" r:id="rId30"/>
    <p:sldId id="407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29D924-36EF-4C04-BD02-9B4BB78F0820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A3B83-A855-460B-B7CB-34B9A93E72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199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34FDF-E461-4BA6-9555-6FE2716DE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3B0579-E583-428D-A2A1-0F66F5D49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B83E1-D3E0-4B02-9D7F-33BE08A31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DEBB-87A1-4116-A199-3F36E021B3B6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8CAFD-6A64-44DF-BC8C-C1895107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6B884-EFD7-4927-9C1D-1F4A2D821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C03C3-3EF0-404A-A5B3-0701EB571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7548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50E21-3AE9-4438-9983-90FF3B829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904A2-A742-4897-8473-8283DDC62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F19B6-10CC-4BFC-B13E-D41C27DF0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DEBB-87A1-4116-A199-3F36E021B3B6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7B7F8-DD46-4068-B6FC-0F5EFCB97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1DB12F-4ABB-4FC6-B6B9-4E11D0EC3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C03C3-3EF0-404A-A5B3-0701EB571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4345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B8B09-AD7A-4A5D-BA63-A427C9D7A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D39C99-B20F-43E1-9E51-B7E67AB08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5CC59-E566-47D0-ABCB-7DBCA18D5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DEBB-87A1-4116-A199-3F36E021B3B6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A1F90-23F7-4F9E-BF03-1A8FE8A8B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BDE38-ADAE-4C69-824C-5306E07D7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C03C3-3EF0-404A-A5B3-0701EB571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2156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C3100-7F3E-4420-B073-E8689CF72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A39D0-30D7-4891-9DEB-5F636BBEEE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11B62A-592D-46A8-93AE-7A26A8250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19BD7F-1311-4327-A761-7715D6AFD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DEBB-87A1-4116-A199-3F36E021B3B6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47B22E-B8D3-4293-8E23-7E4568810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7D7A2-EF44-411E-A1C4-E5F420154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C03C3-3EF0-404A-A5B3-0701EB571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6040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65DD7-699D-4ACC-B230-FEFC500E1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D0786-4BCA-44C5-B1CE-F9E48C28B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E79837-AE66-43C9-945A-B818C139B9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9A272B-FA4C-4803-865A-69ABFC67DA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A5E7CC-57D4-4FA2-8082-F92C69AB61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9322AF-5C6F-48D5-85B4-B814C3FD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DEBB-87A1-4116-A199-3F36E021B3B6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722CC3-795F-4469-9997-B97AF7D60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0AEF4E-F85C-40B9-B93C-11A91D0A3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C03C3-3EF0-404A-A5B3-0701EB571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6444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5AF01-83E7-4E0C-B29A-664C4E875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3DD9B8-1D8C-4A40-99B7-CF881FC4E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DEBB-87A1-4116-A199-3F36E021B3B6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267AB0-2543-49A1-B753-D8F8C47AA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2AB6F2-5642-4C59-8293-E40021A27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C03C3-3EF0-404A-A5B3-0701EB571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5382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21EF6D-9E55-4B67-9BBC-F28421AB6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DEBB-87A1-4116-A199-3F36E021B3B6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3B78B3-2D0C-4C46-B188-CD48EB694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CB236-360A-49C1-BD95-FC238C8D4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C03C3-3EF0-404A-A5B3-0701EB571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7872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7D855-6CA1-46CD-B212-1286A5BB8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053AE-9C1A-4013-991E-A08948DC1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4A2CF-9971-447C-ADAC-8DC8AD97B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C3292E-5141-42D9-89A2-7A0CC2993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DEBB-87A1-4116-A199-3F36E021B3B6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D6C826-B833-4E48-9F1B-0ECB45117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4CE810-0F3A-4461-A22D-B88ED7BB4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C03C3-3EF0-404A-A5B3-0701EB571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7907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FEFD1-F6EA-42BB-B250-2A85692CA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4A69D9-D0BE-427B-88BA-07458B66FB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41D89-2C09-47B9-83DD-0C4EE7F45E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97360A-CD83-400E-83D3-F19B1F0C3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DEBB-87A1-4116-A199-3F36E021B3B6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97375B-EAB9-40A4-81A8-6ED8C6B36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CF10C0-90A8-45CA-BFFD-1888E0D15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C03C3-3EF0-404A-A5B3-0701EB571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9993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398FC-EC04-473B-B174-44E089C76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B8B34C-5B07-4E33-A1AC-B8CF940D1B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06893-85D7-4AD8-9A9D-084C5753E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DEBB-87A1-4116-A199-3F36E021B3B6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E9BCB-B9C5-41B0-8461-999F922AE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56BDE-6C89-4B30-9C13-D639EDAE2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C03C3-3EF0-404A-A5B3-0701EB571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7690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2E8ACB-AA80-4453-B449-FECE2F5B3B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082FCE-167D-4EBC-A005-93869A798E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73A7FF-CE6B-4C08-9858-CE49C84EA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DEBB-87A1-4116-A199-3F36E021B3B6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27840-EB66-485A-BEE1-D72981A44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FEF511-9D01-4658-9B21-F66C20E1D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C03C3-3EF0-404A-A5B3-0701EB571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0666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30E4EE-2C4C-4508-BEAD-264EF6C214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122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F2F3BC-D753-40C2-8859-5CBE787DC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5EBA72-993E-4C79-8940-61DCE2F95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61DB63-915D-4477-B13F-B5577C9BDF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3DEBB-87A1-4116-A199-3F36E021B3B6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D5591-CC45-4197-8E77-DC2E6CAC65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0310F-2BDA-4A41-ADA2-3431538BC5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C03C3-3EF0-404A-A5B3-0701EB571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2910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10" Type="http://schemas.openxmlformats.org/officeDocument/2006/relationships/image" Target="../media/image50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10" Type="http://schemas.openxmlformats.org/officeDocument/2006/relationships/image" Target="../media/image59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Relationship Id="rId9" Type="http://schemas.openxmlformats.org/officeDocument/2006/relationships/image" Target="../media/image8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Relationship Id="rId9" Type="http://schemas.openxmlformats.org/officeDocument/2006/relationships/image" Target="../media/image9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7" Type="http://schemas.openxmlformats.org/officeDocument/2006/relationships/image" Target="../media/image92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101.jpeg"/><Relationship Id="rId7" Type="http://schemas.openxmlformats.org/officeDocument/2006/relationships/image" Target="../media/image105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image" Target="../media/image110.jpeg"/><Relationship Id="rId7" Type="http://schemas.openxmlformats.org/officeDocument/2006/relationships/image" Target="../media/image114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eg"/><Relationship Id="rId13" Type="http://schemas.openxmlformats.org/officeDocument/2006/relationships/image" Target="../media/image136.jpeg"/><Relationship Id="rId3" Type="http://schemas.openxmlformats.org/officeDocument/2006/relationships/image" Target="../media/image126.jpeg"/><Relationship Id="rId7" Type="http://schemas.openxmlformats.org/officeDocument/2006/relationships/image" Target="../media/image130.jpeg"/><Relationship Id="rId12" Type="http://schemas.openxmlformats.org/officeDocument/2006/relationships/image" Target="../media/image135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9.jpeg"/><Relationship Id="rId11" Type="http://schemas.openxmlformats.org/officeDocument/2006/relationships/image" Target="../media/image134.jpeg"/><Relationship Id="rId5" Type="http://schemas.openxmlformats.org/officeDocument/2006/relationships/image" Target="../media/image128.jpeg"/><Relationship Id="rId10" Type="http://schemas.openxmlformats.org/officeDocument/2006/relationships/image" Target="../media/image133.jpeg"/><Relationship Id="rId4" Type="http://schemas.openxmlformats.org/officeDocument/2006/relationships/image" Target="../media/image127.jpeg"/><Relationship Id="rId9" Type="http://schemas.openxmlformats.org/officeDocument/2006/relationships/image" Target="../media/image132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jpeg"/><Relationship Id="rId3" Type="http://schemas.openxmlformats.org/officeDocument/2006/relationships/image" Target="../media/image138.jpeg"/><Relationship Id="rId7" Type="http://schemas.openxmlformats.org/officeDocument/2006/relationships/image" Target="../media/image142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1.jpeg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5BD10A3-FBAB-4567-991D-DA6E6839E38F}"/>
              </a:ext>
            </a:extLst>
          </p:cNvPr>
          <p:cNvSpPr/>
          <p:nvPr/>
        </p:nvSpPr>
        <p:spPr>
          <a:xfrm>
            <a:off x="2339009" y="3310900"/>
            <a:ext cx="75139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ESS ELL SOURCING CO.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88A9D2-D219-449F-ADD5-3613EA20D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952" y="479200"/>
            <a:ext cx="3507770" cy="294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6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E9B73C7-5F55-4AD4-97B2-8A8394A2DF4E}"/>
              </a:ext>
            </a:extLst>
          </p:cNvPr>
          <p:cNvGrpSpPr/>
          <p:nvPr/>
        </p:nvGrpSpPr>
        <p:grpSpPr>
          <a:xfrm>
            <a:off x="1739007" y="525900"/>
            <a:ext cx="8584435" cy="5806200"/>
            <a:chOff x="2703443" y="525900"/>
            <a:chExt cx="7521287" cy="58062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092002D-3DF8-4D37-AC0D-D0BCC3D476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3443" y="1298713"/>
              <a:ext cx="7521287" cy="5033387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6BF0DBA-287A-4741-9F5C-17475F852FC6}"/>
                </a:ext>
              </a:extLst>
            </p:cNvPr>
            <p:cNvSpPr/>
            <p:nvPr/>
          </p:nvSpPr>
          <p:spPr>
            <a:xfrm>
              <a:off x="4245844" y="525900"/>
              <a:ext cx="483818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latin typeface="18thCentury" pitchFamily="2" charset="0"/>
                </a:rPr>
                <a:t>CHRISTMAS CREATIVE PRODUCTS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9155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D7C9281-7FB6-4EBD-BF04-B5B5549763DD}"/>
              </a:ext>
            </a:extLst>
          </p:cNvPr>
          <p:cNvGrpSpPr/>
          <p:nvPr/>
        </p:nvGrpSpPr>
        <p:grpSpPr>
          <a:xfrm>
            <a:off x="2293247" y="525900"/>
            <a:ext cx="7942771" cy="5978480"/>
            <a:chOff x="2293247" y="525900"/>
            <a:chExt cx="7942771" cy="59784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6BF0DBA-287A-4741-9F5C-17475F852FC6}"/>
                </a:ext>
              </a:extLst>
            </p:cNvPr>
            <p:cNvSpPr/>
            <p:nvPr/>
          </p:nvSpPr>
          <p:spPr>
            <a:xfrm>
              <a:off x="3499429" y="525900"/>
              <a:ext cx="552207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latin typeface="18thCentury" pitchFamily="2" charset="0"/>
                </a:rPr>
                <a:t>CHRISTMAS CREATIVE PRODUCTS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FB2172E-98CB-4B0D-B15E-7084F9B2A8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3247" y="1221400"/>
              <a:ext cx="7942771" cy="52829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5863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D9EDBF3-F4E6-49E4-895D-3354671C4242}"/>
              </a:ext>
            </a:extLst>
          </p:cNvPr>
          <p:cNvGrpSpPr/>
          <p:nvPr/>
        </p:nvGrpSpPr>
        <p:grpSpPr>
          <a:xfrm>
            <a:off x="1776492" y="534965"/>
            <a:ext cx="8639015" cy="5797135"/>
            <a:chOff x="1776492" y="534965"/>
            <a:chExt cx="8639015" cy="579713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6BF0DBA-287A-4741-9F5C-17475F852FC6}"/>
                </a:ext>
              </a:extLst>
            </p:cNvPr>
            <p:cNvSpPr/>
            <p:nvPr/>
          </p:nvSpPr>
          <p:spPr>
            <a:xfrm>
              <a:off x="5109190" y="534965"/>
              <a:ext cx="197361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latin typeface="18thCentury" pitchFamily="2" charset="0"/>
                </a:rPr>
                <a:t>HOME DECOR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47100E7-DBBA-4B4C-B4E0-53B070586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6492" y="1212263"/>
              <a:ext cx="8639015" cy="51198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6671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B43F4D9-A9E8-4956-B4A3-6A67111FC428}"/>
              </a:ext>
            </a:extLst>
          </p:cNvPr>
          <p:cNvGrpSpPr/>
          <p:nvPr/>
        </p:nvGrpSpPr>
        <p:grpSpPr>
          <a:xfrm>
            <a:off x="1901384" y="578909"/>
            <a:ext cx="8389231" cy="5991731"/>
            <a:chOff x="1901384" y="578909"/>
            <a:chExt cx="8389231" cy="599173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6BF0DBA-287A-4741-9F5C-17475F852FC6}"/>
                </a:ext>
              </a:extLst>
            </p:cNvPr>
            <p:cNvSpPr/>
            <p:nvPr/>
          </p:nvSpPr>
          <p:spPr>
            <a:xfrm>
              <a:off x="5109190" y="578909"/>
              <a:ext cx="197361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latin typeface="18thCentury" pitchFamily="2" charset="0"/>
                </a:rPr>
                <a:t>HOME DECOR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CD76551-E209-448D-BF80-6711BA7B6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1384" y="1287660"/>
              <a:ext cx="8389231" cy="52829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408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180B399-3D4A-4FD9-90B9-5566B0E16C74}"/>
              </a:ext>
            </a:extLst>
          </p:cNvPr>
          <p:cNvGrpSpPr/>
          <p:nvPr/>
        </p:nvGrpSpPr>
        <p:grpSpPr>
          <a:xfrm>
            <a:off x="1351723" y="578909"/>
            <a:ext cx="9185594" cy="5987837"/>
            <a:chOff x="1351723" y="578909"/>
            <a:chExt cx="9185594" cy="598783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90228C-8175-4A90-B701-D1FAF00C2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1723" y="1049120"/>
              <a:ext cx="9185594" cy="5517626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D17D332-BD61-4D4F-8F49-7AD82FBDB719}"/>
                </a:ext>
              </a:extLst>
            </p:cNvPr>
            <p:cNvSpPr/>
            <p:nvPr/>
          </p:nvSpPr>
          <p:spPr>
            <a:xfrm>
              <a:off x="5109190" y="578909"/>
              <a:ext cx="197361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latin typeface="18thCentury" pitchFamily="2" charset="0"/>
                </a:rPr>
                <a:t>HOME DECOR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942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55664EA3-0941-4814-8302-8031DE82B617}"/>
              </a:ext>
            </a:extLst>
          </p:cNvPr>
          <p:cNvGrpSpPr/>
          <p:nvPr/>
        </p:nvGrpSpPr>
        <p:grpSpPr>
          <a:xfrm>
            <a:off x="898263" y="525900"/>
            <a:ext cx="9451685" cy="5967665"/>
            <a:chOff x="898263" y="525900"/>
            <a:chExt cx="9639053" cy="596766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6BF0DBA-287A-4741-9F5C-17475F852FC6}"/>
                </a:ext>
              </a:extLst>
            </p:cNvPr>
            <p:cNvSpPr/>
            <p:nvPr/>
          </p:nvSpPr>
          <p:spPr>
            <a:xfrm>
              <a:off x="4711418" y="525900"/>
              <a:ext cx="201274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latin typeface="18thCentury" pitchFamily="2" charset="0"/>
                </a:rPr>
                <a:t>HOME DECOR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0FC3128-BC25-4A1D-AE68-6F53D44EB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263" y="1192695"/>
              <a:ext cx="9639053" cy="53008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8101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B81A80C-1993-4905-A0FD-7CA7C2AEA4DC}"/>
              </a:ext>
            </a:extLst>
          </p:cNvPr>
          <p:cNvGrpSpPr/>
          <p:nvPr/>
        </p:nvGrpSpPr>
        <p:grpSpPr>
          <a:xfrm>
            <a:off x="1121555" y="380126"/>
            <a:ext cx="8936846" cy="6240807"/>
            <a:chOff x="1121555" y="380126"/>
            <a:chExt cx="8936846" cy="624080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6BF0DBA-287A-4741-9F5C-17475F852FC6}"/>
                </a:ext>
              </a:extLst>
            </p:cNvPr>
            <p:cNvSpPr/>
            <p:nvPr/>
          </p:nvSpPr>
          <p:spPr>
            <a:xfrm>
              <a:off x="4707364" y="380126"/>
              <a:ext cx="197361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latin typeface="18thCentury" pitchFamily="2" charset="0"/>
                </a:rPr>
                <a:t>HOME DECOR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D728BB9-90ED-4D65-A394-793B9CBCC6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555" y="1049120"/>
              <a:ext cx="8936846" cy="55718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7162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1357D37-62C3-49E4-BD1B-661295F95D7C}"/>
              </a:ext>
            </a:extLst>
          </p:cNvPr>
          <p:cNvGrpSpPr/>
          <p:nvPr/>
        </p:nvGrpSpPr>
        <p:grpSpPr>
          <a:xfrm>
            <a:off x="1472071" y="565656"/>
            <a:ext cx="8798363" cy="5994170"/>
            <a:chOff x="1472071" y="565656"/>
            <a:chExt cx="8798363" cy="599417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D217C43-4D85-41C8-86DC-5FE4F04E9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2071" y="1316727"/>
              <a:ext cx="8798363" cy="5243099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98D279C-B54D-4A3B-A608-4F97017483E3}"/>
                </a:ext>
              </a:extLst>
            </p:cNvPr>
            <p:cNvSpPr/>
            <p:nvPr/>
          </p:nvSpPr>
          <p:spPr>
            <a:xfrm>
              <a:off x="4884443" y="565656"/>
              <a:ext cx="197361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latin typeface="18thCentury" pitchFamily="2" charset="0"/>
                </a:rPr>
                <a:t>HOME DECOR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4681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F77BCEA-71F3-486E-A57C-5F45C58EFAF5}"/>
              </a:ext>
            </a:extLst>
          </p:cNvPr>
          <p:cNvGrpSpPr/>
          <p:nvPr/>
        </p:nvGrpSpPr>
        <p:grpSpPr>
          <a:xfrm>
            <a:off x="1222331" y="645169"/>
            <a:ext cx="9747337" cy="4631276"/>
            <a:chOff x="746200" y="565656"/>
            <a:chExt cx="9747337" cy="463127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98D279C-B54D-4A3B-A608-4F97017483E3}"/>
                </a:ext>
              </a:extLst>
            </p:cNvPr>
            <p:cNvSpPr/>
            <p:nvPr/>
          </p:nvSpPr>
          <p:spPr>
            <a:xfrm>
              <a:off x="4884443" y="565656"/>
              <a:ext cx="197361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latin typeface="18thCentury" pitchFamily="2" charset="0"/>
                </a:rPr>
                <a:t>HOME DECOR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725B73F-3489-4330-97B6-102918C47C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94" b="30000"/>
            <a:stretch/>
          </p:blipFill>
          <p:spPr>
            <a:xfrm>
              <a:off x="746200" y="1286455"/>
              <a:ext cx="2156025" cy="176793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8ED95B2-7DDF-40C4-89C6-C0D8BEEADE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17" t="8101" r="28006" b="3460"/>
            <a:stretch/>
          </p:blipFill>
          <p:spPr>
            <a:xfrm>
              <a:off x="746200" y="3429001"/>
              <a:ext cx="923746" cy="176793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3DDDB99-33D2-4E7C-906C-F95E2F2BD6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6" r="56260" b="6835"/>
            <a:stretch/>
          </p:blipFill>
          <p:spPr>
            <a:xfrm>
              <a:off x="1978480" y="3429000"/>
              <a:ext cx="923745" cy="176793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D38212A-22D5-4B09-8700-DBB3895F5C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79" r="37982" b="28101"/>
            <a:stretch/>
          </p:blipFill>
          <p:spPr>
            <a:xfrm>
              <a:off x="7046263" y="3428999"/>
              <a:ext cx="923745" cy="176793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95D72DE-691C-4388-A214-04D80840EB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883" r="12517" b="22194"/>
            <a:stretch/>
          </p:blipFill>
          <p:spPr>
            <a:xfrm>
              <a:off x="3280093" y="3428999"/>
              <a:ext cx="923745" cy="1767932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93096AF-EA33-4004-B511-5C4661F322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07" t="21097" r="15126" b="21181"/>
            <a:stretch/>
          </p:blipFill>
          <p:spPr>
            <a:xfrm>
              <a:off x="3280092" y="1286452"/>
              <a:ext cx="2156025" cy="1767933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126DC91-D809-439F-984E-F619040B6A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89" t="18565" r="55631" b="2785"/>
            <a:stretch/>
          </p:blipFill>
          <p:spPr>
            <a:xfrm>
              <a:off x="4512372" y="3428999"/>
              <a:ext cx="923745" cy="1767932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D6DEAF7-AE3B-40B4-88C6-94634C3FFE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587" t="12221" r="37856" b="19493"/>
            <a:stretch/>
          </p:blipFill>
          <p:spPr>
            <a:xfrm>
              <a:off x="5744651" y="3428999"/>
              <a:ext cx="993080" cy="1767933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3754FA8C-51D7-400C-A3C6-26600CB78D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31" t="27342" r="8861" b="11730"/>
            <a:stretch/>
          </p:blipFill>
          <p:spPr>
            <a:xfrm>
              <a:off x="5744650" y="1286451"/>
              <a:ext cx="993081" cy="1767934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693D9DD-2EF3-492C-BBDC-73B6D9E1B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66" t="1687" r="27141" b="32153"/>
            <a:stretch/>
          </p:blipFill>
          <p:spPr>
            <a:xfrm>
              <a:off x="7046263" y="1304794"/>
              <a:ext cx="923745" cy="1749591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A240D3E-243A-4A5F-AC19-C207F99727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74" r="32525" b="14421"/>
            <a:stretch/>
          </p:blipFill>
          <p:spPr>
            <a:xfrm>
              <a:off x="8349432" y="1286451"/>
              <a:ext cx="923745" cy="1749591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28BED35-B00B-4019-B10A-C98A02985C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222" r="50000" b="23881"/>
            <a:stretch/>
          </p:blipFill>
          <p:spPr>
            <a:xfrm>
              <a:off x="8349432" y="3428999"/>
              <a:ext cx="923745" cy="176793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D4D1CDA-F169-44AB-8B55-4496BCF3B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335" t="10633" b="24894"/>
            <a:stretch/>
          </p:blipFill>
          <p:spPr>
            <a:xfrm>
              <a:off x="9569790" y="1304794"/>
              <a:ext cx="923746" cy="1731248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290008B-8B87-4045-B377-6ABEF0E10E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5" r="24091"/>
            <a:stretch/>
          </p:blipFill>
          <p:spPr>
            <a:xfrm>
              <a:off x="9569791" y="3428999"/>
              <a:ext cx="923746" cy="17679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7004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BE02B2C3-6866-4BF9-A774-DB6D39D5E864}"/>
              </a:ext>
            </a:extLst>
          </p:cNvPr>
          <p:cNvGrpSpPr/>
          <p:nvPr/>
        </p:nvGrpSpPr>
        <p:grpSpPr>
          <a:xfrm>
            <a:off x="2239617" y="1172353"/>
            <a:ext cx="7447722" cy="5281919"/>
            <a:chOff x="1563756" y="355643"/>
            <a:chExt cx="8262316" cy="5859628"/>
          </a:xfrm>
        </p:grpSpPr>
        <p:sp>
          <p:nvSpPr>
            <p:cNvPr id="2" name="Rectangle 2">
              <a:extLst>
                <a:ext uri="{FF2B5EF4-FFF2-40B4-BE49-F238E27FC236}">
                  <a16:creationId xmlns:a16="http://schemas.microsoft.com/office/drawing/2014/main" id="{A75FD8F7-E48C-413D-9C05-7D0783E22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3756" y="2304661"/>
              <a:ext cx="2135095" cy="880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No. :16-666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:6.9x6.9x4.5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:DECORATIVE 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MATERIAL :  ALUMINUM </a:t>
              </a:r>
              <a:endParaRPr lang="en-US" sz="1200" b="1" dirty="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A0C0C57-B32D-4090-807A-6E6AB61F7D7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36" t="13978" r="23333" b="15555"/>
            <a:stretch/>
          </p:blipFill>
          <p:spPr bwMode="auto">
            <a:xfrm>
              <a:off x="1655027" y="355645"/>
              <a:ext cx="1989703" cy="183962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4412CF-0DA4-4360-BE55-50295A1929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9987" y="2304661"/>
              <a:ext cx="2161124" cy="880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No. : 16-667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:8x8x7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:DECORATIVE  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MATERIAL :  ALUMINUM </a:t>
              </a:r>
              <a:endParaRPr lang="en-US" sz="1200" b="1" dirty="0"/>
            </a:p>
          </p:txBody>
        </p:sp>
        <p:pic>
          <p:nvPicPr>
            <p:cNvPr id="5" name="Picture 3">
              <a:extLst>
                <a:ext uri="{FF2B5EF4-FFF2-40B4-BE49-F238E27FC236}">
                  <a16:creationId xmlns:a16="http://schemas.microsoft.com/office/drawing/2014/main" id="{002EF372-14C8-4811-A883-DB0D9ED5949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61" t="15914" r="20161" b="15555"/>
            <a:stretch/>
          </p:blipFill>
          <p:spPr bwMode="auto">
            <a:xfrm>
              <a:off x="4659987" y="355644"/>
              <a:ext cx="1989703" cy="183962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">
              <a:extLst>
                <a:ext uri="{FF2B5EF4-FFF2-40B4-BE49-F238E27FC236}">
                  <a16:creationId xmlns:a16="http://schemas.microsoft.com/office/drawing/2014/main" id="{4EDB9F34-0452-445B-B9DE-325DB11FEC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4948" y="2304661"/>
              <a:ext cx="2161124" cy="880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No. :16-674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:6.5x4x4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:DECORATIVE 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MATERIAL :  ALUMINUM </a:t>
              </a:r>
              <a:endParaRPr lang="en-US" sz="1200" b="1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B03E5F8-9B8C-42F2-AF98-8A8752FCD6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6200000">
              <a:off x="7739990" y="280601"/>
              <a:ext cx="1839619" cy="19897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52EDC6DF-2343-4958-93E7-BE934EECB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027" y="5334642"/>
              <a:ext cx="2135095" cy="8806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No. : 16-675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:6.5x3.5x3.5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:DECORATIVE  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MATERIAL :  ALUMINUM </a:t>
              </a:r>
              <a:endParaRPr lang="en-US" sz="1200" b="1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4240876-8AF1-4438-B9D5-AFECEF691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55028" y="3747776"/>
              <a:ext cx="1989703" cy="14617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12" name="Rectangle 2">
              <a:extLst>
                <a:ext uri="{FF2B5EF4-FFF2-40B4-BE49-F238E27FC236}">
                  <a16:creationId xmlns:a16="http://schemas.microsoft.com/office/drawing/2014/main" id="{ECAEA10E-C082-4830-93FF-98B6081F8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9987" y="5334641"/>
              <a:ext cx="2135095" cy="880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No. :16-680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:11.5x6.9x5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:DECORATIVE 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MATERIAL :  ALUMINUM </a:t>
              </a:r>
              <a:endParaRPr lang="en-US" sz="1200" b="1" dirty="0"/>
            </a:p>
          </p:txBody>
        </p:sp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5C57D51D-C12D-4D8D-A8A8-18687A664E3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4" t="12473" b="26667"/>
            <a:stretch/>
          </p:blipFill>
          <p:spPr bwMode="auto">
            <a:xfrm rot="16200000">
              <a:off x="4929172" y="3488959"/>
              <a:ext cx="1451336" cy="1989704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13DA008B-0257-410C-AE2D-DA84646535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4948" y="5332383"/>
              <a:ext cx="2161124" cy="880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No. : 16-681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:9.5x9.25x4.5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:DECORATIVE  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MATERIAL :  ALUMINUM </a:t>
              </a:r>
              <a:endParaRPr lang="en-US" sz="1200" b="1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1C1968D-E2C5-4F80-B3F1-B200183A4F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6200000">
              <a:off x="7929318" y="3484143"/>
              <a:ext cx="1460968" cy="19897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6A6167CA-A81D-4717-8BBB-6C3FF65FF0DF}"/>
              </a:ext>
            </a:extLst>
          </p:cNvPr>
          <p:cNvSpPr/>
          <p:nvPr/>
        </p:nvSpPr>
        <p:spPr>
          <a:xfrm>
            <a:off x="4981562" y="331113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18thCentury" pitchFamily="2" charset="0"/>
              </a:rPr>
              <a:t>HOME DECOR</a:t>
            </a:r>
          </a:p>
        </p:txBody>
      </p:sp>
    </p:spTree>
    <p:extLst>
      <p:ext uri="{BB962C8B-B14F-4D97-AF65-F5344CB8AC3E}">
        <p14:creationId xmlns:p14="http://schemas.microsoft.com/office/powerpoint/2010/main" val="2983489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A6167CA-A81D-4717-8BBB-6C3FF65FF0DF}"/>
              </a:ext>
            </a:extLst>
          </p:cNvPr>
          <p:cNvSpPr/>
          <p:nvPr/>
        </p:nvSpPr>
        <p:spPr>
          <a:xfrm>
            <a:off x="4981562" y="331113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18thCentury" pitchFamily="2" charset="0"/>
              </a:rPr>
              <a:t>HOME DECOR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F9397E-3A62-4891-8E9D-2BB38714866E}"/>
              </a:ext>
            </a:extLst>
          </p:cNvPr>
          <p:cNvGrpSpPr/>
          <p:nvPr/>
        </p:nvGrpSpPr>
        <p:grpSpPr>
          <a:xfrm>
            <a:off x="2321889" y="1172352"/>
            <a:ext cx="7384763" cy="5221764"/>
            <a:chOff x="2321889" y="1172352"/>
            <a:chExt cx="7384763" cy="5221764"/>
          </a:xfrm>
        </p:grpSpPr>
        <p:sp>
          <p:nvSpPr>
            <p:cNvPr id="17" name="Rectangle 2">
              <a:extLst>
                <a:ext uri="{FF2B5EF4-FFF2-40B4-BE49-F238E27FC236}">
                  <a16:creationId xmlns:a16="http://schemas.microsoft.com/office/drawing/2014/main" id="{9E57DD78-B9FF-4101-9D9C-DF0EC701EC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1889" y="2943423"/>
              <a:ext cx="1948056" cy="7938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No. :16-648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:11x16x3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:DECORATIVE 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MATERIAL :  ALUMINUM </a:t>
              </a:r>
              <a:endParaRPr lang="en-US" sz="1200" b="1" dirty="0"/>
            </a:p>
          </p:txBody>
        </p:sp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06ECC7ED-D952-460C-9636-84226BB03A3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06" t="11612" r="9515" b="18925"/>
            <a:stretch/>
          </p:blipFill>
          <p:spPr bwMode="auto">
            <a:xfrm>
              <a:off x="2321889" y="1172353"/>
              <a:ext cx="1793535" cy="1658248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3">
              <a:extLst>
                <a:ext uri="{FF2B5EF4-FFF2-40B4-BE49-F238E27FC236}">
                  <a16:creationId xmlns:a16="http://schemas.microsoft.com/office/drawing/2014/main" id="{2E15D4AD-64A4-4B34-B2A5-E940A9FA98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1562" y="2942467"/>
              <a:ext cx="1924593" cy="7938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No. : 16-649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:7x5.9x12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:DECORATIVE  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MATERIAL :  ALUMINUM </a:t>
              </a:r>
              <a:endParaRPr lang="en-US" sz="1200" b="1" dirty="0"/>
            </a:p>
          </p:txBody>
        </p:sp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552FD184-66B4-4918-8EFD-2AF1B733AF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0585" y="1172353"/>
              <a:ext cx="1793539" cy="1658248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">
              <a:extLst>
                <a:ext uri="{FF2B5EF4-FFF2-40B4-BE49-F238E27FC236}">
                  <a16:creationId xmlns:a16="http://schemas.microsoft.com/office/drawing/2014/main" id="{475DAFDF-1ECE-4BB4-912D-AD709752F2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9283" y="2941386"/>
              <a:ext cx="1924593" cy="7356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No. :16-634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:18X9.25X4.9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:DECORATIVE 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MATERIAL :  ALUMINUM </a:t>
              </a:r>
              <a:endParaRPr lang="en-US" sz="1200" b="1" dirty="0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1CDB066-FA50-4B3E-86CD-C01E86CACA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946" r="4355" b="18064"/>
            <a:stretch/>
          </p:blipFill>
          <p:spPr>
            <a:xfrm>
              <a:off x="7769932" y="1172352"/>
              <a:ext cx="1762889" cy="1658247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pic>
          <p:nvPicPr>
            <p:cNvPr id="24" name="Picture 3">
              <a:extLst>
                <a:ext uri="{FF2B5EF4-FFF2-40B4-BE49-F238E27FC236}">
                  <a16:creationId xmlns:a16="http://schemas.microsoft.com/office/drawing/2014/main" id="{C5406580-7110-48BC-BFEC-1CA43D65403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55" t="20645" r="5000" b="27957"/>
            <a:stretch/>
          </p:blipFill>
          <p:spPr bwMode="auto">
            <a:xfrm>
              <a:off x="2321889" y="4230712"/>
              <a:ext cx="1793535" cy="131693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">
              <a:extLst>
                <a:ext uri="{FF2B5EF4-FFF2-40B4-BE49-F238E27FC236}">
                  <a16:creationId xmlns:a16="http://schemas.microsoft.com/office/drawing/2014/main" id="{BF6A0D00-4E36-4B75-94C9-B57E558DC9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1889" y="5658429"/>
              <a:ext cx="1924593" cy="7356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No. :16-634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:18X9.25X4.9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:DECORATIVE 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MATERIAL :  ALUMINUM </a:t>
              </a:r>
              <a:endParaRPr lang="en-US" sz="1200" b="1" dirty="0"/>
            </a:p>
          </p:txBody>
        </p:sp>
        <p:pic>
          <p:nvPicPr>
            <p:cNvPr id="26" name="Picture 2">
              <a:extLst>
                <a:ext uri="{FF2B5EF4-FFF2-40B4-BE49-F238E27FC236}">
                  <a16:creationId xmlns:a16="http://schemas.microsoft.com/office/drawing/2014/main" id="{BC642108-62D1-4B46-9DA1-46084795A34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" t="24516" r="4032" b="24731"/>
            <a:stretch/>
          </p:blipFill>
          <p:spPr bwMode="auto">
            <a:xfrm>
              <a:off x="5071602" y="4230712"/>
              <a:ext cx="1793535" cy="131693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4">
              <a:extLst>
                <a:ext uri="{FF2B5EF4-FFF2-40B4-BE49-F238E27FC236}">
                  <a16:creationId xmlns:a16="http://schemas.microsoft.com/office/drawing/2014/main" id="{0B6EEFDE-E2CC-4AA8-B78C-AAA138B221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19" t="23656" r="2097" b="24516"/>
            <a:stretch/>
          </p:blipFill>
          <p:spPr bwMode="auto">
            <a:xfrm>
              <a:off x="7853553" y="4230712"/>
              <a:ext cx="1781606" cy="131693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">
              <a:extLst>
                <a:ext uri="{FF2B5EF4-FFF2-40B4-BE49-F238E27FC236}">
                  <a16:creationId xmlns:a16="http://schemas.microsoft.com/office/drawing/2014/main" id="{6796E47D-954B-4362-A4DC-29BA24D547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0586" y="5646442"/>
              <a:ext cx="1924593" cy="7356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No. :16-634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:18X9.25X4.9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:DECORATIVE 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MATERIAL :  ALUMINUM </a:t>
              </a:r>
              <a:endParaRPr lang="en-US" sz="1200" b="1" dirty="0"/>
            </a:p>
          </p:txBody>
        </p:sp>
        <p:sp>
          <p:nvSpPr>
            <p:cNvPr id="31" name="Rectangle 2">
              <a:extLst>
                <a:ext uri="{FF2B5EF4-FFF2-40B4-BE49-F238E27FC236}">
                  <a16:creationId xmlns:a16="http://schemas.microsoft.com/office/drawing/2014/main" id="{13363F7D-A7F8-4C23-8CAD-199A0ED3A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82059" y="5646441"/>
              <a:ext cx="1924593" cy="7356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No. :16-634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:18X9.25X4.9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:DECORATIVE 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MATERIAL :  ALUMINUM </a:t>
              </a:r>
              <a:endParaRPr lang="en-US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684447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A6167CA-A81D-4717-8BBB-6C3FF65FF0DF}"/>
              </a:ext>
            </a:extLst>
          </p:cNvPr>
          <p:cNvSpPr/>
          <p:nvPr/>
        </p:nvSpPr>
        <p:spPr>
          <a:xfrm>
            <a:off x="4981562" y="331113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18thCentury" pitchFamily="2" charset="0"/>
              </a:rPr>
              <a:t>HOME DECOR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70CB2CD5-5E35-47BD-808E-5971091F46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29247" r="2902" b="28603"/>
          <a:stretch/>
        </p:blipFill>
        <p:spPr bwMode="auto">
          <a:xfrm>
            <a:off x="2291242" y="1172352"/>
            <a:ext cx="1793535" cy="165824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">
            <a:extLst>
              <a:ext uri="{FF2B5EF4-FFF2-40B4-BE49-F238E27FC236}">
                <a16:creationId xmlns:a16="http://schemas.microsoft.com/office/drawing/2014/main" id="{AE8304D2-747E-417C-A3E8-754666BDF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1200" y="2942467"/>
            <a:ext cx="1973617" cy="793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55675"/>
            <a:r>
              <a:rPr lang="en-US" sz="1200" b="1" dirty="0">
                <a:latin typeface="Calibri" pitchFamily="34" charset="0"/>
              </a:rPr>
              <a:t>ITEM No. :16-635</a:t>
            </a:r>
          </a:p>
          <a:p>
            <a:pPr defTabSz="955675"/>
            <a:r>
              <a:rPr lang="en-US" sz="1200" b="1" dirty="0">
                <a:latin typeface="Calibri" pitchFamily="34" charset="0"/>
              </a:rPr>
              <a:t>SIZE (inches) :20X6X4.9</a:t>
            </a:r>
          </a:p>
          <a:p>
            <a:pPr defTabSz="955675"/>
            <a:r>
              <a:rPr lang="en-US" sz="1200" b="1" dirty="0">
                <a:latin typeface="Calibri" pitchFamily="34" charset="0"/>
              </a:rPr>
              <a:t>DESCRIPTION :DECORATIVE </a:t>
            </a:r>
          </a:p>
          <a:p>
            <a:pPr defTabSz="955675"/>
            <a:r>
              <a:rPr lang="en-US" sz="1200" b="1" dirty="0">
                <a:latin typeface="Calibri" pitchFamily="34" charset="0"/>
              </a:rPr>
              <a:t>MATERIAL :  ALUMINUM </a:t>
            </a:r>
            <a:endParaRPr lang="en-US" sz="1200" b="1" dirty="0"/>
          </a:p>
        </p:txBody>
      </p:sp>
      <p:pic>
        <p:nvPicPr>
          <p:cNvPr id="32" name="Picture 3">
            <a:extLst>
              <a:ext uri="{FF2B5EF4-FFF2-40B4-BE49-F238E27FC236}">
                <a16:creationId xmlns:a16="http://schemas.microsoft.com/office/drawing/2014/main" id="{39D2FDD6-388D-4928-8CCF-845329C4BB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" t="34193" r="4838" b="29893"/>
          <a:stretch/>
        </p:blipFill>
        <p:spPr bwMode="auto">
          <a:xfrm>
            <a:off x="5071602" y="1172351"/>
            <a:ext cx="1793535" cy="165824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>
            <a:extLst>
              <a:ext uri="{FF2B5EF4-FFF2-40B4-BE49-F238E27FC236}">
                <a16:creationId xmlns:a16="http://schemas.microsoft.com/office/drawing/2014/main" id="{ECFAB64D-B910-457C-B862-F8A53A2335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9" t="31183" r="3871" b="32903"/>
          <a:stretch/>
        </p:blipFill>
        <p:spPr bwMode="auto">
          <a:xfrm>
            <a:off x="7851963" y="1172351"/>
            <a:ext cx="1781606" cy="165824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2">
            <a:extLst>
              <a:ext uri="{FF2B5EF4-FFF2-40B4-BE49-F238E27FC236}">
                <a16:creationId xmlns:a16="http://schemas.microsoft.com/office/drawing/2014/main" id="{183FA89E-1095-4256-B3C0-4331C07B8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0013" y="2942467"/>
            <a:ext cx="1973617" cy="793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55675"/>
            <a:r>
              <a:rPr lang="en-US" sz="1200" b="1" dirty="0">
                <a:latin typeface="Calibri" pitchFamily="34" charset="0"/>
              </a:rPr>
              <a:t>ITEM No. :16-635</a:t>
            </a:r>
          </a:p>
          <a:p>
            <a:pPr defTabSz="955675"/>
            <a:r>
              <a:rPr lang="en-US" sz="1200" b="1" dirty="0">
                <a:latin typeface="Calibri" pitchFamily="34" charset="0"/>
              </a:rPr>
              <a:t>SIZE (inches) :20X6X4.9</a:t>
            </a:r>
          </a:p>
          <a:p>
            <a:pPr defTabSz="955675"/>
            <a:r>
              <a:rPr lang="en-US" sz="1200" b="1" dirty="0">
                <a:latin typeface="Calibri" pitchFamily="34" charset="0"/>
              </a:rPr>
              <a:t>DESCRIPTION :DECORATIVE </a:t>
            </a:r>
          </a:p>
          <a:p>
            <a:pPr defTabSz="955675"/>
            <a:r>
              <a:rPr lang="en-US" sz="1200" b="1" dirty="0">
                <a:latin typeface="Calibri" pitchFamily="34" charset="0"/>
              </a:rPr>
              <a:t>MATERIAL :  ALUMINUM </a:t>
            </a:r>
            <a:endParaRPr lang="en-US" sz="1200" b="1" dirty="0"/>
          </a:p>
        </p:txBody>
      </p:sp>
      <p:sp>
        <p:nvSpPr>
          <p:cNvPr id="35" name="Rectangle 2">
            <a:extLst>
              <a:ext uri="{FF2B5EF4-FFF2-40B4-BE49-F238E27FC236}">
                <a16:creationId xmlns:a16="http://schemas.microsoft.com/office/drawing/2014/main" id="{C6BDE648-4328-4544-80D4-0948E3211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0586" y="2942467"/>
            <a:ext cx="1973617" cy="793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55675"/>
            <a:r>
              <a:rPr lang="en-US" sz="1200" b="1" dirty="0">
                <a:latin typeface="Calibri" pitchFamily="34" charset="0"/>
              </a:rPr>
              <a:t>ITEM No. :16-635</a:t>
            </a:r>
          </a:p>
          <a:p>
            <a:pPr defTabSz="955675"/>
            <a:r>
              <a:rPr lang="en-US" sz="1200" b="1" dirty="0">
                <a:latin typeface="Calibri" pitchFamily="34" charset="0"/>
              </a:rPr>
              <a:t>SIZE (inches) :20X6X4.9</a:t>
            </a:r>
          </a:p>
          <a:p>
            <a:pPr defTabSz="955675"/>
            <a:r>
              <a:rPr lang="en-US" sz="1200" b="1" dirty="0">
                <a:latin typeface="Calibri" pitchFamily="34" charset="0"/>
              </a:rPr>
              <a:t>DESCRIPTION :DECORATIVE </a:t>
            </a:r>
          </a:p>
          <a:p>
            <a:pPr defTabSz="955675"/>
            <a:r>
              <a:rPr lang="en-US" sz="1200" b="1" dirty="0">
                <a:latin typeface="Calibri" pitchFamily="34" charset="0"/>
              </a:rPr>
              <a:t>MATERIAL :  ALUMINUM </a:t>
            </a:r>
            <a:endParaRPr lang="en-US" sz="1200" b="1" dirty="0"/>
          </a:p>
        </p:txBody>
      </p:sp>
      <p:sp>
        <p:nvSpPr>
          <p:cNvPr id="36" name="Rectangle 2">
            <a:extLst>
              <a:ext uri="{FF2B5EF4-FFF2-40B4-BE49-F238E27FC236}">
                <a16:creationId xmlns:a16="http://schemas.microsoft.com/office/drawing/2014/main" id="{3572B2BF-AA31-494F-8099-E001F4296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1240" y="5804452"/>
            <a:ext cx="1973617" cy="793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55675"/>
            <a:r>
              <a:rPr lang="en-US" sz="1200" b="1" dirty="0">
                <a:latin typeface="Calibri" pitchFamily="34" charset="0"/>
              </a:rPr>
              <a:t>ITEM No. :16-640</a:t>
            </a:r>
          </a:p>
          <a:p>
            <a:pPr defTabSz="955675"/>
            <a:r>
              <a:rPr lang="en-US" sz="1200" b="1" dirty="0">
                <a:latin typeface="Calibri" pitchFamily="34" charset="0"/>
              </a:rPr>
              <a:t>SIZE (inches) :17.5X6X4.9</a:t>
            </a:r>
          </a:p>
          <a:p>
            <a:pPr defTabSz="955675"/>
            <a:r>
              <a:rPr lang="en-US" sz="1200" b="1" dirty="0">
                <a:latin typeface="Calibri" pitchFamily="34" charset="0"/>
              </a:rPr>
              <a:t>DESCRIPTION :DECORATIVE </a:t>
            </a:r>
          </a:p>
          <a:p>
            <a:pPr defTabSz="955675"/>
            <a:r>
              <a:rPr lang="en-US" sz="1200" b="1" dirty="0">
                <a:latin typeface="Calibri" pitchFamily="34" charset="0"/>
              </a:rPr>
              <a:t>MATERIAL :  ALUMINUM </a:t>
            </a:r>
            <a:endParaRPr lang="en-US" sz="1200" b="1" dirty="0"/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03AEB5B3-186B-4EAC-B341-A2E2FFE22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240" y="4014634"/>
            <a:ext cx="1793536" cy="165824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">
            <a:extLst>
              <a:ext uri="{FF2B5EF4-FFF2-40B4-BE49-F238E27FC236}">
                <a16:creationId xmlns:a16="http://schemas.microsoft.com/office/drawing/2014/main" id="{0A3E5A1D-4616-4644-83B0-7BB351C1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602" y="3985114"/>
            <a:ext cx="1793537" cy="165824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2">
            <a:extLst>
              <a:ext uri="{FF2B5EF4-FFF2-40B4-BE49-F238E27FC236}">
                <a16:creationId xmlns:a16="http://schemas.microsoft.com/office/drawing/2014/main" id="{D0F3624D-4A6B-4185-A945-1C115B7A7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1602" y="5804451"/>
            <a:ext cx="1973617" cy="793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55675"/>
            <a:r>
              <a:rPr lang="en-US" sz="1200" b="1" dirty="0">
                <a:latin typeface="Calibri" pitchFamily="34" charset="0"/>
              </a:rPr>
              <a:t>ITEM No. :16-640</a:t>
            </a:r>
          </a:p>
          <a:p>
            <a:pPr defTabSz="955675"/>
            <a:r>
              <a:rPr lang="en-US" sz="1200" b="1" dirty="0">
                <a:latin typeface="Calibri" pitchFamily="34" charset="0"/>
              </a:rPr>
              <a:t>SIZE (inches) :17.5X6X4.9</a:t>
            </a:r>
          </a:p>
          <a:p>
            <a:pPr defTabSz="955675"/>
            <a:r>
              <a:rPr lang="en-US" sz="1200" b="1" dirty="0">
                <a:latin typeface="Calibri" pitchFamily="34" charset="0"/>
              </a:rPr>
              <a:t>DESCRIPTION :DECORATIVE </a:t>
            </a:r>
          </a:p>
          <a:p>
            <a:pPr defTabSz="955675"/>
            <a:r>
              <a:rPr lang="en-US" sz="1200" b="1" dirty="0">
                <a:latin typeface="Calibri" pitchFamily="34" charset="0"/>
              </a:rPr>
              <a:t>MATERIAL :  ALUMINUM </a:t>
            </a:r>
            <a:endParaRPr lang="en-US" sz="1200" b="1" dirty="0"/>
          </a:p>
        </p:txBody>
      </p:sp>
      <p:sp>
        <p:nvSpPr>
          <p:cNvPr id="40" name="Rectangle 2">
            <a:extLst>
              <a:ext uri="{FF2B5EF4-FFF2-40B4-BE49-F238E27FC236}">
                <a16:creationId xmlns:a16="http://schemas.microsoft.com/office/drawing/2014/main" id="{70B4B0A8-5D4C-46E7-9E24-A58E8B637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0013" y="5804450"/>
            <a:ext cx="2083315" cy="793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55675"/>
            <a:r>
              <a:rPr lang="en-US" sz="1200" b="1" dirty="0">
                <a:latin typeface="Calibri" pitchFamily="34" charset="0"/>
              </a:rPr>
              <a:t>ITEM No. :16-643</a:t>
            </a:r>
          </a:p>
          <a:p>
            <a:pPr defTabSz="955675"/>
            <a:r>
              <a:rPr lang="en-US" sz="1200" b="1" dirty="0">
                <a:latin typeface="Calibri" pitchFamily="34" charset="0"/>
              </a:rPr>
              <a:t>SIZE (inches) :24X10X4.9</a:t>
            </a:r>
          </a:p>
          <a:p>
            <a:pPr defTabSz="955675"/>
            <a:r>
              <a:rPr lang="en-US" sz="1200" b="1" dirty="0">
                <a:latin typeface="Calibri" pitchFamily="34" charset="0"/>
              </a:rPr>
              <a:t>DESCRIPTION :DECORATIVE </a:t>
            </a:r>
          </a:p>
          <a:p>
            <a:pPr defTabSz="955675"/>
            <a:r>
              <a:rPr lang="en-US" sz="1200" b="1" dirty="0">
                <a:latin typeface="Calibri" pitchFamily="34" charset="0"/>
              </a:rPr>
              <a:t>MATERIAL :  ALUMINUM </a:t>
            </a:r>
            <a:endParaRPr lang="en-US" sz="1200" b="1" dirty="0"/>
          </a:p>
        </p:txBody>
      </p:sp>
      <p:pic>
        <p:nvPicPr>
          <p:cNvPr id="41" name="Picture 2">
            <a:extLst>
              <a:ext uri="{FF2B5EF4-FFF2-40B4-BE49-F238E27FC236}">
                <a16:creationId xmlns:a16="http://schemas.microsoft.com/office/drawing/2014/main" id="{353D32FE-EAD7-4B98-AF74-9D6ED51A4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014" y="4008339"/>
            <a:ext cx="1783556" cy="163502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5981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A6167CA-A81D-4717-8BBB-6C3FF65FF0DF}"/>
              </a:ext>
            </a:extLst>
          </p:cNvPr>
          <p:cNvSpPr/>
          <p:nvPr/>
        </p:nvSpPr>
        <p:spPr>
          <a:xfrm>
            <a:off x="4981562" y="331113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18thCentury" pitchFamily="2" charset="0"/>
              </a:rPr>
              <a:t>HOME DECOR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A963C63-46F1-4F7F-8174-F0946473101B}"/>
              </a:ext>
            </a:extLst>
          </p:cNvPr>
          <p:cNvSpPr/>
          <p:nvPr/>
        </p:nvSpPr>
        <p:spPr>
          <a:xfrm>
            <a:off x="9590188" y="2942465"/>
            <a:ext cx="20833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55675"/>
            <a:r>
              <a:rPr lang="en-US" sz="1200" b="1" dirty="0">
                <a:latin typeface="Calibri" pitchFamily="34" charset="0"/>
              </a:rPr>
              <a:t>Item :  16-738</a:t>
            </a:r>
          </a:p>
          <a:p>
            <a:pPr defTabSz="955675"/>
            <a:r>
              <a:rPr lang="en-US" sz="1200" b="1" dirty="0">
                <a:latin typeface="Calibri" pitchFamily="34" charset="0"/>
              </a:rPr>
              <a:t>Size (inches) : 8.5x12x6.9</a:t>
            </a:r>
          </a:p>
          <a:p>
            <a:pPr defTabSz="955675"/>
            <a:r>
              <a:rPr lang="en-US" sz="1200" b="1" dirty="0">
                <a:latin typeface="Calibri" pitchFamily="34" charset="0"/>
              </a:rPr>
              <a:t>Description : Alum. Rabbit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7190EC3-96E0-4C7E-A397-2CD14BFEAFD5}"/>
              </a:ext>
            </a:extLst>
          </p:cNvPr>
          <p:cNvGrpSpPr/>
          <p:nvPr/>
        </p:nvGrpSpPr>
        <p:grpSpPr>
          <a:xfrm>
            <a:off x="806129" y="1165865"/>
            <a:ext cx="10577596" cy="5287642"/>
            <a:chOff x="806129" y="1165865"/>
            <a:chExt cx="10577596" cy="5287642"/>
          </a:xfrm>
        </p:grpSpPr>
        <p:sp>
          <p:nvSpPr>
            <p:cNvPr id="15" name="Rectangle 2">
              <a:extLst>
                <a:ext uri="{FF2B5EF4-FFF2-40B4-BE49-F238E27FC236}">
                  <a16:creationId xmlns:a16="http://schemas.microsoft.com/office/drawing/2014/main" id="{6C0C5A13-5CC3-46A5-91FA-359E00DA53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5340" y="2935980"/>
              <a:ext cx="2083315" cy="7938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No. :16-643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:24X10X4.9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:DECORATIVE 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MATERIAL :  ALUMINUM </a:t>
              </a:r>
              <a:endParaRPr lang="en-US" sz="1200" b="1" dirty="0"/>
            </a:p>
          </p:txBody>
        </p:sp>
        <p:pic>
          <p:nvPicPr>
            <p:cNvPr id="17" name="Picture 3">
              <a:extLst>
                <a:ext uri="{FF2B5EF4-FFF2-40B4-BE49-F238E27FC236}">
                  <a16:creationId xmlns:a16="http://schemas.microsoft.com/office/drawing/2014/main" id="{ACCB2C26-B7EA-473D-AC68-254329467C1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6" t="26889" r="3548" b="26237"/>
            <a:stretch/>
          </p:blipFill>
          <p:spPr bwMode="auto">
            <a:xfrm>
              <a:off x="2955340" y="1165865"/>
              <a:ext cx="1793535" cy="16582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2">
              <a:extLst>
                <a:ext uri="{FF2B5EF4-FFF2-40B4-BE49-F238E27FC236}">
                  <a16:creationId xmlns:a16="http://schemas.microsoft.com/office/drawing/2014/main" id="{9766E625-575D-4C8C-A93F-6EE704B963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9607" y="2935979"/>
              <a:ext cx="2083315" cy="793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:   16-755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:18.5x3.25x10.5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 Alum.  Rabbit</a:t>
              </a:r>
            </a:p>
          </p:txBody>
        </p:sp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9771A7C4-ADCA-4FDD-BE48-1209DC88AA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9607" y="1165865"/>
              <a:ext cx="1793535" cy="16582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3">
              <a:extLst>
                <a:ext uri="{FF2B5EF4-FFF2-40B4-BE49-F238E27FC236}">
                  <a16:creationId xmlns:a16="http://schemas.microsoft.com/office/drawing/2014/main" id="{7A8C22E4-E394-4D02-950E-1ADD7FBF92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8254" y="2942466"/>
              <a:ext cx="1973617" cy="793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:  16-756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 22.5x9.5x5.5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 Alum. Rabbit</a:t>
              </a:r>
            </a:p>
          </p:txBody>
        </p:sp>
        <p:pic>
          <p:nvPicPr>
            <p:cNvPr id="22" name="Picture 3">
              <a:extLst>
                <a:ext uri="{FF2B5EF4-FFF2-40B4-BE49-F238E27FC236}">
                  <a16:creationId xmlns:a16="http://schemas.microsoft.com/office/drawing/2014/main" id="{CB04E838-B1F6-49E0-93FA-5A1713AC37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7093" y="1165865"/>
              <a:ext cx="2083315" cy="1658247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">
              <a:extLst>
                <a:ext uri="{FF2B5EF4-FFF2-40B4-BE49-F238E27FC236}">
                  <a16:creationId xmlns:a16="http://schemas.microsoft.com/office/drawing/2014/main" id="{C5BD8C18-50C7-4464-93FA-E9B5FDCF2C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9657835" y="1103867"/>
              <a:ext cx="1658243" cy="179353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3">
              <a:extLst>
                <a:ext uri="{FF2B5EF4-FFF2-40B4-BE49-F238E27FC236}">
                  <a16:creationId xmlns:a16="http://schemas.microsoft.com/office/drawing/2014/main" id="{8427D96D-EBA1-40F6-9707-33AAE76A91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130" y="3026453"/>
              <a:ext cx="2083315" cy="793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:  16-740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 15.5x4.75x8.9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 Alum. Rabbit</a:t>
              </a:r>
            </a:p>
          </p:txBody>
        </p:sp>
        <p:pic>
          <p:nvPicPr>
            <p:cNvPr id="26" name="Picture 3">
              <a:extLst>
                <a:ext uri="{FF2B5EF4-FFF2-40B4-BE49-F238E27FC236}">
                  <a16:creationId xmlns:a16="http://schemas.microsoft.com/office/drawing/2014/main" id="{B14D42EC-A2FE-415C-B5E1-43D2FF7C6B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873775" y="1098221"/>
              <a:ext cx="1658246" cy="179353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">
              <a:extLst>
                <a:ext uri="{FF2B5EF4-FFF2-40B4-BE49-F238E27FC236}">
                  <a16:creationId xmlns:a16="http://schemas.microsoft.com/office/drawing/2014/main" id="{AEDB8D96-8577-440F-A890-1DD2AC138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129" y="5659700"/>
              <a:ext cx="1897314" cy="793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:   16-743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:11x15.5x4.5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 Alum.  Rabbit</a:t>
              </a:r>
            </a:p>
          </p:txBody>
        </p:sp>
        <p:pic>
          <p:nvPicPr>
            <p:cNvPr id="28" name="Picture 2">
              <a:extLst>
                <a:ext uri="{FF2B5EF4-FFF2-40B4-BE49-F238E27FC236}">
                  <a16:creationId xmlns:a16="http://schemas.microsoft.com/office/drawing/2014/main" id="{9A28687E-DCE3-4D6C-B182-81EFAC8A12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129" y="3820259"/>
              <a:ext cx="1793535" cy="1658247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">
              <a:extLst>
                <a:ext uri="{FF2B5EF4-FFF2-40B4-BE49-F238E27FC236}">
                  <a16:creationId xmlns:a16="http://schemas.microsoft.com/office/drawing/2014/main" id="{E6F8C086-745C-4284-A9B0-D6C1866444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5340" y="5656308"/>
              <a:ext cx="1897314" cy="793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:   16-749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:7.5x5x10.5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 Alum.  Rabbit</a:t>
              </a:r>
            </a:p>
          </p:txBody>
        </p:sp>
        <p:pic>
          <p:nvPicPr>
            <p:cNvPr id="31" name="Picture 3">
              <a:extLst>
                <a:ext uri="{FF2B5EF4-FFF2-40B4-BE49-F238E27FC236}">
                  <a16:creationId xmlns:a16="http://schemas.microsoft.com/office/drawing/2014/main" id="{DE8D4C85-4865-4DC1-B741-E7054F5A0E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8835" y="3820259"/>
              <a:ext cx="1790039" cy="1658247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Rectangle 2">
              <a:extLst>
                <a:ext uri="{FF2B5EF4-FFF2-40B4-BE49-F238E27FC236}">
                  <a16:creationId xmlns:a16="http://schemas.microsoft.com/office/drawing/2014/main" id="{E668F3D5-3698-48F0-ADF2-5F9429A09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8655" y="5656308"/>
              <a:ext cx="1897314" cy="7327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:   16-745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:7.5x6.25x15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 Alum.  Rabbit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A1A30B5-0C7C-456E-9C85-A9FCBF151BAD}"/>
                </a:ext>
              </a:extLst>
            </p:cNvPr>
            <p:cNvSpPr/>
            <p:nvPr/>
          </p:nvSpPr>
          <p:spPr>
            <a:xfrm>
              <a:off x="7217093" y="5656308"/>
              <a:ext cx="208331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:   16-745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:7.5x6.25x15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 Alum.  Rabbit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014A0264-1303-4A8C-BACD-66E4C61A24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35" t="15914" r="13548" b="22365"/>
            <a:stretch/>
          </p:blipFill>
          <p:spPr>
            <a:xfrm rot="16200000">
              <a:off x="5133779" y="3754363"/>
              <a:ext cx="1658248" cy="1790040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pic>
          <p:nvPicPr>
            <p:cNvPr id="45" name="Picture 2">
              <a:extLst>
                <a:ext uri="{FF2B5EF4-FFF2-40B4-BE49-F238E27FC236}">
                  <a16:creationId xmlns:a16="http://schemas.microsoft.com/office/drawing/2014/main" id="{4F80BE1A-DDF7-441C-AA99-0D2AEA3232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7093" y="3820259"/>
              <a:ext cx="2083315" cy="1698033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21589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A6167CA-A81D-4717-8BBB-6C3FF65FF0DF}"/>
              </a:ext>
            </a:extLst>
          </p:cNvPr>
          <p:cNvSpPr/>
          <p:nvPr/>
        </p:nvSpPr>
        <p:spPr>
          <a:xfrm>
            <a:off x="4981562" y="331113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18thCentury" pitchFamily="2" charset="0"/>
              </a:rPr>
              <a:t>HOME DECOR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00F45F5-E488-4845-A698-813ACD5397D0}"/>
              </a:ext>
            </a:extLst>
          </p:cNvPr>
          <p:cNvGrpSpPr/>
          <p:nvPr/>
        </p:nvGrpSpPr>
        <p:grpSpPr>
          <a:xfrm>
            <a:off x="806127" y="1165863"/>
            <a:ext cx="10736419" cy="5223227"/>
            <a:chOff x="806127" y="1165863"/>
            <a:chExt cx="10736419" cy="5223227"/>
          </a:xfrm>
        </p:grpSpPr>
        <p:sp>
          <p:nvSpPr>
            <p:cNvPr id="29" name="Rectangle 2">
              <a:extLst>
                <a:ext uri="{FF2B5EF4-FFF2-40B4-BE49-F238E27FC236}">
                  <a16:creationId xmlns:a16="http://schemas.microsoft.com/office/drawing/2014/main" id="{76B115C6-5E1B-48E8-A275-8248E14916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128" y="2856013"/>
              <a:ext cx="2083315" cy="7327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:   16-747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:17.5x11x7.5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 Alum.  Rabbit</a:t>
              </a:r>
            </a:p>
          </p:txBody>
        </p:sp>
        <p:pic>
          <p:nvPicPr>
            <p:cNvPr id="32" name="Picture 2">
              <a:extLst>
                <a:ext uri="{FF2B5EF4-FFF2-40B4-BE49-F238E27FC236}">
                  <a16:creationId xmlns:a16="http://schemas.microsoft.com/office/drawing/2014/main" id="{3973B3BC-F928-48A3-8BA1-87C241FFB0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873774" y="1098219"/>
              <a:ext cx="1658245" cy="179353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ctangle 3">
              <a:extLst>
                <a:ext uri="{FF2B5EF4-FFF2-40B4-BE49-F238E27FC236}">
                  <a16:creationId xmlns:a16="http://schemas.microsoft.com/office/drawing/2014/main" id="{2A445996-327A-4B79-A242-1EFCBB755A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4775" y="2856013"/>
              <a:ext cx="1938773" cy="7327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:  16-748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 10.25x12x4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 Alum. Rabbit</a:t>
              </a:r>
            </a:p>
          </p:txBody>
        </p:sp>
        <p:pic>
          <p:nvPicPr>
            <p:cNvPr id="34" name="Picture 3">
              <a:extLst>
                <a:ext uri="{FF2B5EF4-FFF2-40B4-BE49-F238E27FC236}">
                  <a16:creationId xmlns:a16="http://schemas.microsoft.com/office/drawing/2014/main" id="{01DE4282-5EC2-4A6D-9A9D-C7AD5CBBFE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3029643" y="1098340"/>
              <a:ext cx="1658490" cy="1793537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Rectangle 2">
              <a:extLst>
                <a:ext uri="{FF2B5EF4-FFF2-40B4-BE49-F238E27FC236}">
                  <a16:creationId xmlns:a16="http://schemas.microsoft.com/office/drawing/2014/main" id="{8CDE3622-7BC0-449D-A946-C6A6C0A745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127" y="5656307"/>
              <a:ext cx="1897315" cy="7327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:   16-902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:6.5x5.75x4.9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 Alum.  Rabbit</a:t>
              </a:r>
            </a:p>
          </p:txBody>
        </p:sp>
        <p:sp>
          <p:nvSpPr>
            <p:cNvPr id="36" name="Rectangle 3">
              <a:extLst>
                <a:ext uri="{FF2B5EF4-FFF2-40B4-BE49-F238E27FC236}">
                  <a16:creationId xmlns:a16="http://schemas.microsoft.com/office/drawing/2014/main" id="{92AD02BA-67B7-40CE-B07C-E0180EB15A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2119" y="5623503"/>
              <a:ext cx="1973617" cy="585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:  16-903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:6x6.25x4.9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 Alum. Rabbit</a:t>
              </a:r>
            </a:p>
          </p:txBody>
        </p:sp>
        <p:pic>
          <p:nvPicPr>
            <p:cNvPr id="37" name="Picture 2">
              <a:extLst>
                <a:ext uri="{FF2B5EF4-FFF2-40B4-BE49-F238E27FC236}">
                  <a16:creationId xmlns:a16="http://schemas.microsoft.com/office/drawing/2014/main" id="{A1C48526-B44C-4132-BC17-C7398046A0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129" y="3840029"/>
              <a:ext cx="1790040" cy="165849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3">
              <a:extLst>
                <a:ext uri="{FF2B5EF4-FFF2-40B4-BE49-F238E27FC236}">
                  <a16:creationId xmlns:a16="http://schemas.microsoft.com/office/drawing/2014/main" id="{DE29D223-D2B7-4390-99FE-8EDA31FF0D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3037903" y="3764246"/>
              <a:ext cx="1638478" cy="179004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Rectangle 2">
              <a:extLst>
                <a:ext uri="{FF2B5EF4-FFF2-40B4-BE49-F238E27FC236}">
                  <a16:creationId xmlns:a16="http://schemas.microsoft.com/office/drawing/2014/main" id="{6C5232C1-2D31-4820-8645-0B43F0B716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1644" y="2901415"/>
              <a:ext cx="1973617" cy="6717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:   16-906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:5x6.5x4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 Alum.  Rabbit</a:t>
              </a:r>
            </a:p>
          </p:txBody>
        </p:sp>
        <p:pic>
          <p:nvPicPr>
            <p:cNvPr id="40" name="Picture 2">
              <a:extLst>
                <a:ext uri="{FF2B5EF4-FFF2-40B4-BE49-F238E27FC236}">
                  <a16:creationId xmlns:a16="http://schemas.microsoft.com/office/drawing/2014/main" id="{D5EFA2E6-9D1D-4C4D-9266-7C487B90DB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5229290" y="1098218"/>
              <a:ext cx="1658244" cy="179353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Rectangle 3">
              <a:extLst>
                <a:ext uri="{FF2B5EF4-FFF2-40B4-BE49-F238E27FC236}">
                  <a16:creationId xmlns:a16="http://schemas.microsoft.com/office/drawing/2014/main" id="{86927693-4C4E-4B3E-A589-5A2BDA4378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4414" y="5620255"/>
              <a:ext cx="1897316" cy="723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:  16-907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:5.9x4.9x6.5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 Alum. Rabbit</a:t>
              </a:r>
            </a:p>
          </p:txBody>
        </p:sp>
        <p:pic>
          <p:nvPicPr>
            <p:cNvPr id="46" name="Picture 5">
              <a:extLst>
                <a:ext uri="{FF2B5EF4-FFF2-40B4-BE49-F238E27FC236}">
                  <a16:creationId xmlns:a16="http://schemas.microsoft.com/office/drawing/2014/main" id="{72AB5B54-DCBE-4F4B-B865-8E9B195DD5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1644" y="3843951"/>
              <a:ext cx="1790042" cy="163455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Rectangle 2">
              <a:extLst>
                <a:ext uri="{FF2B5EF4-FFF2-40B4-BE49-F238E27FC236}">
                  <a16:creationId xmlns:a16="http://schemas.microsoft.com/office/drawing/2014/main" id="{040E20C7-69DD-407F-9ABA-CF794B7744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5916" y="5576265"/>
              <a:ext cx="2083315" cy="626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:   16-910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:6.5x4x4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 Alum.  Rabbit</a:t>
              </a:r>
            </a:p>
          </p:txBody>
        </p:sp>
        <p:sp>
          <p:nvSpPr>
            <p:cNvPr id="48" name="Rectangle 3">
              <a:extLst>
                <a:ext uri="{FF2B5EF4-FFF2-40B4-BE49-F238E27FC236}">
                  <a16:creationId xmlns:a16="http://schemas.microsoft.com/office/drawing/2014/main" id="{171E3B26-854F-4327-A88C-114D0193F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5916" y="2909431"/>
              <a:ext cx="1973617" cy="6717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:  16-911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:14x8.9x5.20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 Alum. Rabbit</a:t>
              </a:r>
            </a:p>
          </p:txBody>
        </p:sp>
        <p:pic>
          <p:nvPicPr>
            <p:cNvPr id="49" name="Picture 2">
              <a:extLst>
                <a:ext uri="{FF2B5EF4-FFF2-40B4-BE49-F238E27FC236}">
                  <a16:creationId xmlns:a16="http://schemas.microsoft.com/office/drawing/2014/main" id="{2669CF34-FD5D-48B9-B1CA-E21A465435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30" t="24946" r="12580" b="22151"/>
            <a:stretch/>
          </p:blipFill>
          <p:spPr bwMode="auto">
            <a:xfrm rot="16200000">
              <a:off x="7456702" y="3769250"/>
              <a:ext cx="1628473" cy="179004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3">
              <a:extLst>
                <a:ext uri="{FF2B5EF4-FFF2-40B4-BE49-F238E27FC236}">
                  <a16:creationId xmlns:a16="http://schemas.microsoft.com/office/drawing/2014/main" id="{B115DD1C-4584-4F30-B5F0-228F1F6D95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7663" y="1165863"/>
              <a:ext cx="1793536" cy="1658244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" name="Rectangle 3">
              <a:extLst>
                <a:ext uri="{FF2B5EF4-FFF2-40B4-BE49-F238E27FC236}">
                  <a16:creationId xmlns:a16="http://schemas.microsoft.com/office/drawing/2014/main" id="{39CCDF9B-3EC7-4B30-8F01-127BBC6C19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9231" y="2878918"/>
              <a:ext cx="2083315" cy="7327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:  16-915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 9.5x9.25x4.25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 Alum. Rabbit</a:t>
              </a:r>
            </a:p>
          </p:txBody>
        </p: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71DF07CE-F2FB-4335-95D0-F293C3FA0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526877" y="1098217"/>
              <a:ext cx="1658244" cy="1793536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</p:spTree>
    <p:extLst>
      <p:ext uri="{BB962C8B-B14F-4D97-AF65-F5344CB8AC3E}">
        <p14:creationId xmlns:p14="http://schemas.microsoft.com/office/powerpoint/2010/main" val="2190361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A6167CA-A81D-4717-8BBB-6C3FF65FF0DF}"/>
              </a:ext>
            </a:extLst>
          </p:cNvPr>
          <p:cNvSpPr/>
          <p:nvPr/>
        </p:nvSpPr>
        <p:spPr>
          <a:xfrm>
            <a:off x="4981562" y="331113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18thCentury" pitchFamily="2" charset="0"/>
              </a:rPr>
              <a:t>HOME DECOR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85D20CA-9228-4450-BEE4-7F503434CDF2}"/>
              </a:ext>
            </a:extLst>
          </p:cNvPr>
          <p:cNvGrpSpPr/>
          <p:nvPr/>
        </p:nvGrpSpPr>
        <p:grpSpPr>
          <a:xfrm>
            <a:off x="1853431" y="1158745"/>
            <a:ext cx="8798138" cy="5355035"/>
            <a:chOff x="1853431" y="1158745"/>
            <a:chExt cx="8798138" cy="535503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EC5A9CB-F53A-435A-9BF9-10CCB81642E7}"/>
                </a:ext>
              </a:extLst>
            </p:cNvPr>
            <p:cNvSpPr/>
            <p:nvPr/>
          </p:nvSpPr>
          <p:spPr>
            <a:xfrm>
              <a:off x="4084678" y="2822901"/>
              <a:ext cx="18522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:  16-916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:10x7.5x7.5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 Alum. Rabbit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7389EE4-6E1C-4425-B7CC-FE6439ACB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4152441" y="1096895"/>
              <a:ext cx="1658243" cy="1793768"/>
            </a:xfrm>
            <a:prstGeom prst="rect">
              <a:avLst/>
            </a:prstGeom>
          </p:spPr>
        </p:pic>
        <p:sp>
          <p:nvSpPr>
            <p:cNvPr id="24" name="Rectangle 3">
              <a:extLst>
                <a:ext uri="{FF2B5EF4-FFF2-40B4-BE49-F238E27FC236}">
                  <a16:creationId xmlns:a16="http://schemas.microsoft.com/office/drawing/2014/main" id="{ED0A2ADF-9CCA-4FE0-AE7B-E7BB071585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6816" y="2899400"/>
              <a:ext cx="2034209" cy="723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:  16-917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 9.9x4.5x7.25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 Alum. Rabbit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E621B6A-7D9C-4A78-BCA6-6DA5147D62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51" t="13839" r="18362" b="14575"/>
            <a:stretch/>
          </p:blipFill>
          <p:spPr>
            <a:xfrm>
              <a:off x="1944426" y="1164657"/>
              <a:ext cx="1852220" cy="1658244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EE7BBAC-BDE3-4948-BB25-B4DD61939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4426" y="3842747"/>
              <a:ext cx="1852220" cy="1634555"/>
            </a:xfrm>
            <a:prstGeom prst="rect">
              <a:avLst/>
            </a:prstGeom>
          </p:spPr>
        </p:pic>
        <p:sp>
          <p:nvSpPr>
            <p:cNvPr id="27" name="Rectangle 3">
              <a:extLst>
                <a:ext uri="{FF2B5EF4-FFF2-40B4-BE49-F238E27FC236}">
                  <a16:creationId xmlns:a16="http://schemas.microsoft.com/office/drawing/2014/main" id="{E9AD9E94-F009-47D9-BA44-7C28860920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3431" y="5619051"/>
              <a:ext cx="2034209" cy="723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defTabSz="955675"/>
              <a:r>
                <a:rPr lang="en-US" sz="1200" b="1" dirty="0">
                  <a:latin typeface="Calibri" pitchFamily="34" charset="0"/>
                </a:rPr>
                <a:t>Item :  16-917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Size (inches) : 9.9x4.5x7.25</a:t>
              </a:r>
            </a:p>
            <a:p>
              <a:pPr defTabSz="955675"/>
              <a:r>
                <a:rPr lang="en-US" sz="1200" b="1" dirty="0">
                  <a:latin typeface="Calibri" pitchFamily="34" charset="0"/>
                </a:rPr>
                <a:t>Description : Alum. Rabbit</a:t>
              </a:r>
            </a:p>
          </p:txBody>
        </p:sp>
        <p:sp>
          <p:nvSpPr>
            <p:cNvPr id="28" name="Text Box 7">
              <a:extLst>
                <a:ext uri="{FF2B5EF4-FFF2-40B4-BE49-F238E27FC236}">
                  <a16:creationId xmlns:a16="http://schemas.microsoft.com/office/drawing/2014/main" id="{FC8E112C-FD93-4B39-A56C-6EF3A4F983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6427" y="5575061"/>
              <a:ext cx="1852220" cy="9387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100" dirty="0">
                  <a:latin typeface="Times New Roman" pitchFamily="18" charset="0"/>
                </a:rPr>
                <a:t>Item  No.#     :-15-390</a:t>
              </a:r>
            </a:p>
            <a:p>
              <a:r>
                <a:rPr lang="en-US" sz="1100" dirty="0">
                  <a:latin typeface="Times New Roman" pitchFamily="18" charset="0"/>
                </a:rPr>
                <a:t>Description   :-  Aluminum Decorative Rabbit.</a:t>
              </a:r>
            </a:p>
            <a:p>
              <a:r>
                <a:rPr lang="en-US" sz="1100" dirty="0">
                  <a:latin typeface="Times New Roman" pitchFamily="18" charset="0"/>
                </a:rPr>
                <a:t>Size (Inches) :-5.75x4x3.25”    </a:t>
              </a:r>
            </a:p>
            <a:p>
              <a:r>
                <a:rPr lang="en-US" sz="1100" dirty="0">
                  <a:latin typeface="Times New Roman" pitchFamily="18" charset="0"/>
                </a:rPr>
                <a:t>@US$(FOB) :-  $ 3.00</a:t>
              </a:r>
            </a:p>
          </p:txBody>
        </p:sp>
        <p:pic>
          <p:nvPicPr>
            <p:cNvPr id="30" name="Picture 29" descr="15-390.JPG">
              <a:extLst>
                <a:ext uri="{FF2B5EF4-FFF2-40B4-BE49-F238E27FC236}">
                  <a16:creationId xmlns:a16="http://schemas.microsoft.com/office/drawing/2014/main" id="{8ADEFE23-4B03-4531-B7FB-8968F3D9B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rcRect l="32813" r="29687" b="19791"/>
            <a:stretch>
              <a:fillRect/>
            </a:stretch>
          </p:blipFill>
          <p:spPr>
            <a:xfrm>
              <a:off x="4080953" y="3845853"/>
              <a:ext cx="1793768" cy="1628474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618AD60-FDFE-4A61-A81A-ECB3D964F480}"/>
                </a:ext>
              </a:extLst>
            </p:cNvPr>
            <p:cNvSpPr/>
            <p:nvPr/>
          </p:nvSpPr>
          <p:spPr>
            <a:xfrm>
              <a:off x="6173817" y="2871667"/>
              <a:ext cx="2214960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>
                  <a:latin typeface="Times New Roman" pitchFamily="18" charset="0"/>
                </a:rPr>
                <a:t>Item  No.#     :-15-417</a:t>
              </a:r>
            </a:p>
            <a:p>
              <a:r>
                <a:rPr lang="en-US" sz="1000" dirty="0">
                  <a:latin typeface="Times New Roman" pitchFamily="18" charset="0"/>
                </a:rPr>
                <a:t>Description   :- Aluminum Decorative Bird Holder   </a:t>
              </a:r>
            </a:p>
            <a:p>
              <a:r>
                <a:rPr lang="en-US" sz="1000" dirty="0">
                  <a:latin typeface="Times New Roman" pitchFamily="18" charset="0"/>
                </a:rPr>
                <a:t>Size (Inches) :- 10.25x19x8.75 ” </a:t>
              </a:r>
            </a:p>
            <a:p>
              <a:r>
                <a:rPr lang="en-US" sz="1000" dirty="0">
                  <a:latin typeface="Times New Roman" pitchFamily="18" charset="0"/>
                </a:rPr>
                <a:t>@US$(FOB) :- $  14.00</a:t>
              </a:r>
            </a:p>
          </p:txBody>
        </p:sp>
        <p:pic>
          <p:nvPicPr>
            <p:cNvPr id="42" name="Picture 41" descr="15-417.JPG">
              <a:extLst>
                <a:ext uri="{FF2B5EF4-FFF2-40B4-BE49-F238E27FC236}">
                  <a16:creationId xmlns:a16="http://schemas.microsoft.com/office/drawing/2014/main" id="{83C48F97-E995-4D08-B718-D0A3CE711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rcRect l="10937" t="9375" r="7031" b="22916"/>
            <a:stretch>
              <a:fillRect/>
            </a:stretch>
          </p:blipFill>
          <p:spPr>
            <a:xfrm>
              <a:off x="6198426" y="1164657"/>
              <a:ext cx="1793536" cy="1657509"/>
            </a:xfrm>
            <a:prstGeom prst="rect">
              <a:avLst/>
            </a:prstGeom>
          </p:spPr>
        </p:pic>
        <p:sp>
          <p:nvSpPr>
            <p:cNvPr id="43" name="Text Box 7">
              <a:extLst>
                <a:ext uri="{FF2B5EF4-FFF2-40B4-BE49-F238E27FC236}">
                  <a16:creationId xmlns:a16="http://schemas.microsoft.com/office/drawing/2014/main" id="{360518A4-B241-4875-96CD-D9821901B2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98426" y="5573511"/>
              <a:ext cx="1793536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Times New Roman" pitchFamily="18" charset="0"/>
                </a:rPr>
                <a:t>Item  No.#     :-15-661</a:t>
              </a:r>
            </a:p>
            <a:p>
              <a:r>
                <a:rPr lang="en-US" sz="1200" dirty="0">
                  <a:latin typeface="Times New Roman" pitchFamily="18" charset="0"/>
                </a:rPr>
                <a:t>Description   :-  Aluminum Decorative Rabbit 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1A1B92F-1A27-4FD8-A9CD-9D7A3298DD89}"/>
                </a:ext>
              </a:extLst>
            </p:cNvPr>
            <p:cNvSpPr/>
            <p:nvPr/>
          </p:nvSpPr>
          <p:spPr>
            <a:xfrm>
              <a:off x="8707056" y="2871667"/>
              <a:ext cx="194451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Times New Roman" pitchFamily="18" charset="0"/>
                </a:rPr>
                <a:t>Item  No.#     :-15-662</a:t>
              </a:r>
            </a:p>
            <a:p>
              <a:r>
                <a:rPr lang="en-US" sz="1200" dirty="0">
                  <a:latin typeface="Times New Roman" pitchFamily="18" charset="0"/>
                </a:rPr>
                <a:t>Description   :-  Aluminum Decorative Rabbit </a:t>
              </a:r>
            </a:p>
          </p:txBody>
        </p:sp>
        <p:pic>
          <p:nvPicPr>
            <p:cNvPr id="45" name="Picture 44" descr="15-661.JPG">
              <a:extLst>
                <a:ext uri="{FF2B5EF4-FFF2-40B4-BE49-F238E27FC236}">
                  <a16:creationId xmlns:a16="http://schemas.microsoft.com/office/drawing/2014/main" id="{D2285938-C7A1-4F4E-BF18-337B4944E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rcRect l="30469" t="8333" r="20312" b="15625"/>
            <a:stretch>
              <a:fillRect/>
            </a:stretch>
          </p:blipFill>
          <p:spPr>
            <a:xfrm>
              <a:off x="6198426" y="3842747"/>
              <a:ext cx="1793536" cy="1628474"/>
            </a:xfrm>
            <a:prstGeom prst="rect">
              <a:avLst/>
            </a:prstGeom>
          </p:spPr>
        </p:pic>
        <p:pic>
          <p:nvPicPr>
            <p:cNvPr id="53" name="Picture 52" descr="15-662.JPG">
              <a:extLst>
                <a:ext uri="{FF2B5EF4-FFF2-40B4-BE49-F238E27FC236}">
                  <a16:creationId xmlns:a16="http://schemas.microsoft.com/office/drawing/2014/main" id="{41641FAB-73C3-42CF-80A2-608B5EEF2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rcRect l="34375" t="17708" r="25781" b="11458"/>
            <a:stretch>
              <a:fillRect/>
            </a:stretch>
          </p:blipFill>
          <p:spPr>
            <a:xfrm>
              <a:off x="8707056" y="1158745"/>
              <a:ext cx="1793536" cy="16575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9445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A6167CA-A81D-4717-8BBB-6C3FF65FF0DF}"/>
              </a:ext>
            </a:extLst>
          </p:cNvPr>
          <p:cNvSpPr/>
          <p:nvPr/>
        </p:nvSpPr>
        <p:spPr>
          <a:xfrm>
            <a:off x="4981562" y="331113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18thCentury" pitchFamily="2" charset="0"/>
              </a:rPr>
              <a:t>HOME DECOR</a:t>
            </a:r>
          </a:p>
        </p:txBody>
      </p:sp>
      <p:sp>
        <p:nvSpPr>
          <p:cNvPr id="18" name="Title 3">
            <a:extLst>
              <a:ext uri="{FF2B5EF4-FFF2-40B4-BE49-F238E27FC236}">
                <a16:creationId xmlns:a16="http://schemas.microsoft.com/office/drawing/2014/main" id="{FDC739BD-25C0-4239-A3AD-D9871DBBB693}"/>
              </a:ext>
            </a:extLst>
          </p:cNvPr>
          <p:cNvSpPr txBox="1">
            <a:spLocks/>
          </p:cNvSpPr>
          <p:nvPr/>
        </p:nvSpPr>
        <p:spPr>
          <a:xfrm>
            <a:off x="986185" y="5467101"/>
            <a:ext cx="2086937" cy="81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2632 – Glass Dome W/Base W/Inside </a:t>
            </a:r>
            <a:r>
              <a:rPr lang="en-US" sz="1200" dirty="0" err="1">
                <a:latin typeface="+mj-lt"/>
                <a:ea typeface="+mj-ea"/>
                <a:cs typeface="+mj-cs"/>
              </a:rPr>
              <a:t>Milagro</a:t>
            </a:r>
            <a:r>
              <a:rPr lang="en-US" sz="1200" dirty="0">
                <a:latin typeface="+mj-lt"/>
                <a:ea typeface="+mj-ea"/>
                <a:cs typeface="+mj-cs"/>
              </a:rPr>
              <a:t> Decoration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B7A9010-D2D8-4FA0-BFE3-5BBC1D96D5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4" r="24091"/>
          <a:stretch/>
        </p:blipFill>
        <p:spPr>
          <a:xfrm>
            <a:off x="986185" y="1163683"/>
            <a:ext cx="2197082" cy="4307538"/>
          </a:xfrm>
          <a:prstGeom prst="rect">
            <a:avLst/>
          </a:prstGeom>
        </p:spPr>
      </p:pic>
      <p:sp>
        <p:nvSpPr>
          <p:cNvPr id="21" name="Title 3">
            <a:extLst>
              <a:ext uri="{FF2B5EF4-FFF2-40B4-BE49-F238E27FC236}">
                <a16:creationId xmlns:a16="http://schemas.microsoft.com/office/drawing/2014/main" id="{DDBA3C73-9B44-4003-8D9F-A40AE0A2E473}"/>
              </a:ext>
            </a:extLst>
          </p:cNvPr>
          <p:cNvSpPr txBox="1">
            <a:spLocks/>
          </p:cNvSpPr>
          <p:nvPr/>
        </p:nvSpPr>
        <p:spPr>
          <a:xfrm>
            <a:off x="3637934" y="5573511"/>
            <a:ext cx="2197082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3648 – </a:t>
            </a:r>
            <a:r>
              <a:rPr lang="en-US" sz="1200" dirty="0" err="1">
                <a:latin typeface="+mj-lt"/>
                <a:ea typeface="+mj-ea"/>
                <a:cs typeface="+mj-cs"/>
              </a:rPr>
              <a:t>Milagro</a:t>
            </a:r>
            <a:r>
              <a:rPr lang="en-US" sz="1200" dirty="0">
                <a:latin typeface="+mj-lt"/>
                <a:ea typeface="+mj-ea"/>
                <a:cs typeface="+mj-cs"/>
              </a:rPr>
              <a:t> Heart On Stand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FDB65B5E-935E-4457-81F6-54A57E9C5E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1" r="27102" b="18143"/>
          <a:stretch/>
        </p:blipFill>
        <p:spPr>
          <a:xfrm>
            <a:off x="3637934" y="1163682"/>
            <a:ext cx="2197082" cy="4307539"/>
          </a:xfrm>
          <a:prstGeom prst="rect">
            <a:avLst/>
          </a:prstGeom>
        </p:spPr>
      </p:pic>
      <p:sp>
        <p:nvSpPr>
          <p:cNvPr id="32" name="Title 3">
            <a:extLst>
              <a:ext uri="{FF2B5EF4-FFF2-40B4-BE49-F238E27FC236}">
                <a16:creationId xmlns:a16="http://schemas.microsoft.com/office/drawing/2014/main" id="{CE560C49-0011-411C-8033-395E583A6E1D}"/>
              </a:ext>
            </a:extLst>
          </p:cNvPr>
          <p:cNvSpPr txBox="1">
            <a:spLocks/>
          </p:cNvSpPr>
          <p:nvPr/>
        </p:nvSpPr>
        <p:spPr>
          <a:xfrm>
            <a:off x="6173817" y="5404234"/>
            <a:ext cx="1653013" cy="861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6254 – Wall Wreath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44E1DC37-8898-4E5C-8A25-1DBCCF4997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1" t="12414" r="8185"/>
          <a:stretch/>
        </p:blipFill>
        <p:spPr>
          <a:xfrm rot="5400000">
            <a:off x="6238734" y="3713875"/>
            <a:ext cx="1712917" cy="1793535"/>
          </a:xfrm>
          <a:prstGeom prst="rect">
            <a:avLst/>
          </a:prstGeom>
        </p:spPr>
      </p:pic>
      <p:sp>
        <p:nvSpPr>
          <p:cNvPr id="34" name="Title 3">
            <a:extLst>
              <a:ext uri="{FF2B5EF4-FFF2-40B4-BE49-F238E27FC236}">
                <a16:creationId xmlns:a16="http://schemas.microsoft.com/office/drawing/2014/main" id="{7CF87A53-E3B2-49FC-B27D-5CF135CF04CF}"/>
              </a:ext>
            </a:extLst>
          </p:cNvPr>
          <p:cNvSpPr txBox="1">
            <a:spLocks/>
          </p:cNvSpPr>
          <p:nvPr/>
        </p:nvSpPr>
        <p:spPr>
          <a:xfrm>
            <a:off x="6236579" y="2805251"/>
            <a:ext cx="1692619" cy="7127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6255 – Wall Wreath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422BC19F-721F-41D3-9861-0724BABCC48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2" t="43372" r="32489"/>
          <a:stretch/>
        </p:blipFill>
        <p:spPr>
          <a:xfrm rot="5400000">
            <a:off x="6226430" y="1106136"/>
            <a:ext cx="1712918" cy="1818144"/>
          </a:xfrm>
          <a:prstGeom prst="rect">
            <a:avLst/>
          </a:prstGeom>
        </p:spPr>
      </p:pic>
      <p:sp>
        <p:nvSpPr>
          <p:cNvPr id="36" name="Title 3">
            <a:extLst>
              <a:ext uri="{FF2B5EF4-FFF2-40B4-BE49-F238E27FC236}">
                <a16:creationId xmlns:a16="http://schemas.microsoft.com/office/drawing/2014/main" id="{84196E04-6791-4420-BE31-60A8E1CD53A4}"/>
              </a:ext>
            </a:extLst>
          </p:cNvPr>
          <p:cNvSpPr txBox="1">
            <a:spLocks/>
          </p:cNvSpPr>
          <p:nvPr/>
        </p:nvSpPr>
        <p:spPr>
          <a:xfrm>
            <a:off x="8393524" y="2950475"/>
            <a:ext cx="1692619" cy="509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3755 – Milagro Hearth Hanging Ornament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815293EA-2D36-4F57-A33F-1D3B77737A9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55" t="15578" r="22532" b="50000"/>
          <a:stretch/>
        </p:blipFill>
        <p:spPr>
          <a:xfrm>
            <a:off x="8393524" y="1158749"/>
            <a:ext cx="1692619" cy="1712918"/>
          </a:xfrm>
          <a:prstGeom prst="rect">
            <a:avLst/>
          </a:prstGeom>
        </p:spPr>
      </p:pic>
      <p:sp>
        <p:nvSpPr>
          <p:cNvPr id="38" name="Title 3">
            <a:extLst>
              <a:ext uri="{FF2B5EF4-FFF2-40B4-BE49-F238E27FC236}">
                <a16:creationId xmlns:a16="http://schemas.microsoft.com/office/drawing/2014/main" id="{F1056306-F78D-4F2E-BD01-7DB3C9B44390}"/>
              </a:ext>
            </a:extLst>
          </p:cNvPr>
          <p:cNvSpPr txBox="1">
            <a:spLocks/>
          </p:cNvSpPr>
          <p:nvPr/>
        </p:nvSpPr>
        <p:spPr>
          <a:xfrm>
            <a:off x="8322825" y="5258284"/>
            <a:ext cx="1945143" cy="10282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3780 – Jeweled </a:t>
            </a:r>
            <a:r>
              <a:rPr lang="en-US" sz="1200" dirty="0" err="1">
                <a:latin typeface="+mj-lt"/>
                <a:ea typeface="+mj-ea"/>
                <a:cs typeface="+mj-cs"/>
              </a:rPr>
              <a:t>Milagro</a:t>
            </a:r>
            <a:r>
              <a:rPr lang="en-US" sz="1200" dirty="0">
                <a:latin typeface="+mj-lt"/>
                <a:ea typeface="+mj-ea"/>
                <a:cs typeface="+mj-cs"/>
              </a:rPr>
              <a:t> Hearth Hanging Ornament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AE32176E-074A-4F61-8740-6E5B715B673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5" t="16708" r="35527" b="55950"/>
          <a:stretch/>
        </p:blipFill>
        <p:spPr>
          <a:xfrm>
            <a:off x="8393524" y="3754184"/>
            <a:ext cx="1692619" cy="171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3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A6167CA-A81D-4717-8BBB-6C3FF65FF0DF}"/>
              </a:ext>
            </a:extLst>
          </p:cNvPr>
          <p:cNvSpPr/>
          <p:nvPr/>
        </p:nvSpPr>
        <p:spPr>
          <a:xfrm>
            <a:off x="4981562" y="331113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18thCentury" pitchFamily="2" charset="0"/>
              </a:rPr>
              <a:t>HOME DECOR</a:t>
            </a:r>
          </a:p>
        </p:txBody>
      </p:sp>
      <p:sp>
        <p:nvSpPr>
          <p:cNvPr id="18" name="Title 3">
            <a:extLst>
              <a:ext uri="{FF2B5EF4-FFF2-40B4-BE49-F238E27FC236}">
                <a16:creationId xmlns:a16="http://schemas.microsoft.com/office/drawing/2014/main" id="{7468A563-28F9-4E7D-942F-397FD05FAB61}"/>
              </a:ext>
            </a:extLst>
          </p:cNvPr>
          <p:cNvSpPr txBox="1">
            <a:spLocks/>
          </p:cNvSpPr>
          <p:nvPr/>
        </p:nvSpPr>
        <p:spPr>
          <a:xfrm>
            <a:off x="3945273" y="2736842"/>
            <a:ext cx="1793537" cy="996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1620 – </a:t>
            </a:r>
            <a:r>
              <a:rPr lang="en-US" sz="1200" dirty="0" err="1">
                <a:latin typeface="+mj-lt"/>
                <a:ea typeface="+mj-ea"/>
                <a:cs typeface="+mj-cs"/>
              </a:rPr>
              <a:t>Milagro</a:t>
            </a:r>
            <a:r>
              <a:rPr lang="en-US" sz="1200" dirty="0">
                <a:latin typeface="+mj-lt"/>
                <a:ea typeface="+mj-ea"/>
                <a:cs typeface="+mj-cs"/>
              </a:rPr>
              <a:t> Hearth Hanging Ornament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218A192-DACC-402C-B3E3-8DAAB947E4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31" t="18967" r="48017" b="56176"/>
          <a:stretch/>
        </p:blipFill>
        <p:spPr>
          <a:xfrm>
            <a:off x="3945274" y="1158745"/>
            <a:ext cx="1793536" cy="1657509"/>
          </a:xfrm>
          <a:prstGeom prst="rect">
            <a:avLst/>
          </a:prstGeom>
        </p:spPr>
      </p:pic>
      <p:sp>
        <p:nvSpPr>
          <p:cNvPr id="21" name="Title 3">
            <a:extLst>
              <a:ext uri="{FF2B5EF4-FFF2-40B4-BE49-F238E27FC236}">
                <a16:creationId xmlns:a16="http://schemas.microsoft.com/office/drawing/2014/main" id="{419E83AE-46AA-4840-9A69-736A90CA19A0}"/>
              </a:ext>
            </a:extLst>
          </p:cNvPr>
          <p:cNvSpPr txBox="1">
            <a:spLocks/>
          </p:cNvSpPr>
          <p:nvPr/>
        </p:nvSpPr>
        <p:spPr>
          <a:xfrm>
            <a:off x="3994753" y="5644659"/>
            <a:ext cx="1744055" cy="536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1617 – </a:t>
            </a:r>
            <a:r>
              <a:rPr lang="en-US" sz="1200" dirty="0" err="1">
                <a:latin typeface="+mj-lt"/>
                <a:ea typeface="+mj-ea"/>
                <a:cs typeface="+mj-cs"/>
              </a:rPr>
              <a:t>Milagro</a:t>
            </a:r>
            <a:r>
              <a:rPr lang="en-US" sz="1200" dirty="0">
                <a:latin typeface="+mj-lt"/>
                <a:ea typeface="+mj-ea"/>
                <a:cs typeface="+mj-cs"/>
              </a:rPr>
              <a:t> Hearth Hanging Ornament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FAD26937-65B6-4E2C-BA73-A29FA9C2AF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98" t="59867" r="16962" b="11661"/>
          <a:stretch/>
        </p:blipFill>
        <p:spPr>
          <a:xfrm rot="5400000">
            <a:off x="4027802" y="3760216"/>
            <a:ext cx="1628475" cy="1793537"/>
          </a:xfrm>
          <a:prstGeom prst="rect">
            <a:avLst/>
          </a:prstGeom>
        </p:spPr>
      </p:pic>
      <p:sp>
        <p:nvSpPr>
          <p:cNvPr id="32" name="Title 3">
            <a:extLst>
              <a:ext uri="{FF2B5EF4-FFF2-40B4-BE49-F238E27FC236}">
                <a16:creationId xmlns:a16="http://schemas.microsoft.com/office/drawing/2014/main" id="{CE84765B-B60C-421B-912C-B62974A7D39E}"/>
              </a:ext>
            </a:extLst>
          </p:cNvPr>
          <p:cNvSpPr txBox="1">
            <a:spLocks/>
          </p:cNvSpPr>
          <p:nvPr/>
        </p:nvSpPr>
        <p:spPr>
          <a:xfrm>
            <a:off x="1540430" y="2957873"/>
            <a:ext cx="2047295" cy="560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dirty="0">
                <a:latin typeface="+mj-lt"/>
                <a:ea typeface="+mj-ea"/>
                <a:cs typeface="+mj-cs"/>
              </a:rPr>
              <a:t>1618 – </a:t>
            </a:r>
            <a:r>
              <a:rPr lang="en-US" sz="4400" dirty="0" err="1">
                <a:latin typeface="+mj-lt"/>
                <a:ea typeface="+mj-ea"/>
                <a:cs typeface="+mj-cs"/>
              </a:rPr>
              <a:t>Milagro</a:t>
            </a:r>
            <a:r>
              <a:rPr lang="en-US" sz="4400" dirty="0">
                <a:latin typeface="+mj-lt"/>
                <a:ea typeface="+mj-ea"/>
                <a:cs typeface="+mj-cs"/>
              </a:rPr>
              <a:t> Heart Hanging Ornament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8A4BC239-EE1A-49ED-BC93-4101739405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67" t="44050" r="6835" b="27252"/>
          <a:stretch/>
        </p:blipFill>
        <p:spPr>
          <a:xfrm rot="5400000">
            <a:off x="1760238" y="988768"/>
            <a:ext cx="1657509" cy="1997465"/>
          </a:xfrm>
          <a:prstGeom prst="rect">
            <a:avLst/>
          </a:prstGeom>
        </p:spPr>
      </p:pic>
      <p:sp>
        <p:nvSpPr>
          <p:cNvPr id="34" name="Title 3">
            <a:extLst>
              <a:ext uri="{FF2B5EF4-FFF2-40B4-BE49-F238E27FC236}">
                <a16:creationId xmlns:a16="http://schemas.microsoft.com/office/drawing/2014/main" id="{5E58BB50-E183-44E2-98BE-02D4E0A78C11}"/>
              </a:ext>
            </a:extLst>
          </p:cNvPr>
          <p:cNvSpPr txBox="1">
            <a:spLocks/>
          </p:cNvSpPr>
          <p:nvPr/>
        </p:nvSpPr>
        <p:spPr>
          <a:xfrm>
            <a:off x="1590259" y="5477130"/>
            <a:ext cx="1944514" cy="7841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5621 – T-</a:t>
            </a:r>
            <a:r>
              <a:rPr lang="en-US" sz="1200" dirty="0" err="1">
                <a:latin typeface="+mj-lt"/>
                <a:ea typeface="+mj-ea"/>
                <a:cs typeface="+mj-cs"/>
              </a:rPr>
              <a:t>lite</a:t>
            </a:r>
            <a:r>
              <a:rPr lang="en-US" sz="1200" dirty="0">
                <a:latin typeface="+mj-lt"/>
                <a:ea typeface="+mj-ea"/>
                <a:cs typeface="+mj-cs"/>
              </a:rPr>
              <a:t> Holder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0F36242B-C448-4B10-9507-65984FB5EC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21" r="17837"/>
          <a:stretch/>
        </p:blipFill>
        <p:spPr>
          <a:xfrm>
            <a:off x="1590259" y="3856382"/>
            <a:ext cx="1997465" cy="1614839"/>
          </a:xfrm>
          <a:prstGeom prst="rect">
            <a:avLst/>
          </a:prstGeom>
        </p:spPr>
      </p:pic>
      <p:sp>
        <p:nvSpPr>
          <p:cNvPr id="36" name="Title 3">
            <a:extLst>
              <a:ext uri="{FF2B5EF4-FFF2-40B4-BE49-F238E27FC236}">
                <a16:creationId xmlns:a16="http://schemas.microsoft.com/office/drawing/2014/main" id="{059FE576-5ED3-4358-B76B-DE236E169F12}"/>
              </a:ext>
            </a:extLst>
          </p:cNvPr>
          <p:cNvSpPr txBox="1">
            <a:spLocks/>
          </p:cNvSpPr>
          <p:nvPr/>
        </p:nvSpPr>
        <p:spPr>
          <a:xfrm>
            <a:off x="6364841" y="2957873"/>
            <a:ext cx="1325834" cy="5110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6256 – Butterfly Wall Wreath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296F852-CB42-46E8-88EB-5BF5CAAA6B0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70" b="15950"/>
          <a:stretch/>
        </p:blipFill>
        <p:spPr>
          <a:xfrm>
            <a:off x="6116007" y="1151077"/>
            <a:ext cx="1997465" cy="1665177"/>
          </a:xfrm>
          <a:prstGeom prst="rect">
            <a:avLst/>
          </a:prstGeom>
        </p:spPr>
      </p:pic>
      <p:sp>
        <p:nvSpPr>
          <p:cNvPr id="38" name="Title 3">
            <a:extLst>
              <a:ext uri="{FF2B5EF4-FFF2-40B4-BE49-F238E27FC236}">
                <a16:creationId xmlns:a16="http://schemas.microsoft.com/office/drawing/2014/main" id="{96B0688F-2109-4422-B13D-8D9CFEB0150C}"/>
              </a:ext>
            </a:extLst>
          </p:cNvPr>
          <p:cNvSpPr txBox="1">
            <a:spLocks/>
          </p:cNvSpPr>
          <p:nvPr/>
        </p:nvSpPr>
        <p:spPr>
          <a:xfrm>
            <a:off x="6364841" y="5629257"/>
            <a:ext cx="1325834" cy="536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3705 – Flower and Leaf Wreath Mirror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D6C0168B-AB09-471F-8358-1FBF6136D15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5" r="6991" b="9029"/>
          <a:stretch/>
        </p:blipFill>
        <p:spPr>
          <a:xfrm>
            <a:off x="6116007" y="3856382"/>
            <a:ext cx="1997465" cy="1614839"/>
          </a:xfrm>
          <a:prstGeom prst="rect">
            <a:avLst/>
          </a:prstGeom>
        </p:spPr>
      </p:pic>
      <p:sp>
        <p:nvSpPr>
          <p:cNvPr id="40" name="Title 3">
            <a:extLst>
              <a:ext uri="{FF2B5EF4-FFF2-40B4-BE49-F238E27FC236}">
                <a16:creationId xmlns:a16="http://schemas.microsoft.com/office/drawing/2014/main" id="{A933881C-B4B4-4712-AAC3-7CB6A89104CA}"/>
              </a:ext>
            </a:extLst>
          </p:cNvPr>
          <p:cNvSpPr txBox="1">
            <a:spLocks/>
          </p:cNvSpPr>
          <p:nvPr/>
        </p:nvSpPr>
        <p:spPr>
          <a:xfrm>
            <a:off x="8827827" y="5612238"/>
            <a:ext cx="1435565" cy="513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4395 – Wall Wreath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79C8AED5-046F-411B-A715-287B9D7AB77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47" b="12237"/>
          <a:stretch/>
        </p:blipFill>
        <p:spPr>
          <a:xfrm>
            <a:off x="8546878" y="3868794"/>
            <a:ext cx="1997465" cy="1602427"/>
          </a:xfrm>
          <a:prstGeom prst="rect">
            <a:avLst/>
          </a:prstGeom>
        </p:spPr>
      </p:pic>
      <p:sp>
        <p:nvSpPr>
          <p:cNvPr id="46" name="Title 3">
            <a:extLst>
              <a:ext uri="{FF2B5EF4-FFF2-40B4-BE49-F238E27FC236}">
                <a16:creationId xmlns:a16="http://schemas.microsoft.com/office/drawing/2014/main" id="{0EB11385-BCD7-4F95-99FE-FDD921814CDC}"/>
              </a:ext>
            </a:extLst>
          </p:cNvPr>
          <p:cNvSpPr txBox="1">
            <a:spLocks/>
          </p:cNvSpPr>
          <p:nvPr/>
        </p:nvSpPr>
        <p:spPr>
          <a:xfrm>
            <a:off x="8697986" y="2903360"/>
            <a:ext cx="1325835" cy="6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LAM-0333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FA6F5BDD-25C0-452D-94EF-4CFC00214B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878" y="1151077"/>
            <a:ext cx="1997465" cy="166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5702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A6167CA-A81D-4717-8BBB-6C3FF65FF0DF}"/>
              </a:ext>
            </a:extLst>
          </p:cNvPr>
          <p:cNvSpPr/>
          <p:nvPr/>
        </p:nvSpPr>
        <p:spPr>
          <a:xfrm>
            <a:off x="4981562" y="331113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18thCentury" pitchFamily="2" charset="0"/>
              </a:rPr>
              <a:t>HOME DECOR</a:t>
            </a:r>
          </a:p>
        </p:txBody>
      </p:sp>
      <p:sp>
        <p:nvSpPr>
          <p:cNvPr id="22" name="Title 3">
            <a:extLst>
              <a:ext uri="{FF2B5EF4-FFF2-40B4-BE49-F238E27FC236}">
                <a16:creationId xmlns:a16="http://schemas.microsoft.com/office/drawing/2014/main" id="{8501D649-D548-41A6-BD02-A4F3920855AE}"/>
              </a:ext>
            </a:extLst>
          </p:cNvPr>
          <p:cNvSpPr txBox="1">
            <a:spLocks/>
          </p:cNvSpPr>
          <p:nvPr/>
        </p:nvSpPr>
        <p:spPr>
          <a:xfrm>
            <a:off x="1384694" y="2981379"/>
            <a:ext cx="2127174" cy="4476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TMR-0184 – Sand Timer W/Box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5A74986-516C-49AC-A0D2-678A35B89F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070" y="1158745"/>
            <a:ext cx="2221798" cy="165750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18BD76A-AD7E-4BE9-9E81-85B7AE26B2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22" r="13400"/>
          <a:stretch/>
        </p:blipFill>
        <p:spPr>
          <a:xfrm>
            <a:off x="1250442" y="3856382"/>
            <a:ext cx="2261423" cy="1614839"/>
          </a:xfrm>
          <a:prstGeom prst="rect">
            <a:avLst/>
          </a:prstGeom>
        </p:spPr>
      </p:pic>
      <p:sp>
        <p:nvSpPr>
          <p:cNvPr id="25" name="Title 3">
            <a:extLst>
              <a:ext uri="{FF2B5EF4-FFF2-40B4-BE49-F238E27FC236}">
                <a16:creationId xmlns:a16="http://schemas.microsoft.com/office/drawing/2014/main" id="{ED9D29F9-4F9A-419B-8795-2E3631F5D815}"/>
              </a:ext>
            </a:extLst>
          </p:cNvPr>
          <p:cNvSpPr txBox="1">
            <a:spLocks/>
          </p:cNvSpPr>
          <p:nvPr/>
        </p:nvSpPr>
        <p:spPr>
          <a:xfrm>
            <a:off x="1384691" y="5678586"/>
            <a:ext cx="2127174" cy="4476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TMR-0184 – Sand Timer W/Box</a:t>
            </a:r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E198A4E8-DB99-4153-988E-3FBE299AABDB}"/>
              </a:ext>
            </a:extLst>
          </p:cNvPr>
          <p:cNvSpPr txBox="1">
            <a:spLocks/>
          </p:cNvSpPr>
          <p:nvPr/>
        </p:nvSpPr>
        <p:spPr>
          <a:xfrm>
            <a:off x="3705772" y="2926576"/>
            <a:ext cx="1973617" cy="5572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SUN-0112 – Sundial W/Leather Box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E7A5AC4-D34E-49EA-AB19-C93AFDDDC33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2"/>
          <a:stretch/>
        </p:blipFill>
        <p:spPr>
          <a:xfrm>
            <a:off x="3843060" y="1151077"/>
            <a:ext cx="1973617" cy="1665177"/>
          </a:xfrm>
          <a:prstGeom prst="rect">
            <a:avLst/>
          </a:prstGeom>
        </p:spPr>
      </p:pic>
      <p:sp>
        <p:nvSpPr>
          <p:cNvPr id="28" name="Title 3">
            <a:extLst>
              <a:ext uri="{FF2B5EF4-FFF2-40B4-BE49-F238E27FC236}">
                <a16:creationId xmlns:a16="http://schemas.microsoft.com/office/drawing/2014/main" id="{A45589C6-6A0C-41EA-804A-29F1107C153A}"/>
              </a:ext>
            </a:extLst>
          </p:cNvPr>
          <p:cNvSpPr txBox="1">
            <a:spLocks/>
          </p:cNvSpPr>
          <p:nvPr/>
        </p:nvSpPr>
        <p:spPr>
          <a:xfrm>
            <a:off x="3843059" y="5684780"/>
            <a:ext cx="2078402" cy="545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MIS-0846 – Royal Key Bottle Opener Brass</a:t>
            </a:r>
          </a:p>
        </p:txBody>
      </p:sp>
      <p:pic>
        <p:nvPicPr>
          <p:cNvPr id="30" name="Picture 29" descr="DSCN0101.JPG">
            <a:extLst>
              <a:ext uri="{FF2B5EF4-FFF2-40B4-BE49-F238E27FC236}">
                <a16:creationId xmlns:a16="http://schemas.microsoft.com/office/drawing/2014/main" id="{9DFA457A-D28E-4C26-A575-8768561D5FC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43059" y="3856382"/>
            <a:ext cx="1973617" cy="1614839"/>
          </a:xfrm>
          <a:prstGeom prst="rect">
            <a:avLst/>
          </a:prstGeom>
        </p:spPr>
      </p:pic>
      <p:sp>
        <p:nvSpPr>
          <p:cNvPr id="31" name="Title 3">
            <a:extLst>
              <a:ext uri="{FF2B5EF4-FFF2-40B4-BE49-F238E27FC236}">
                <a16:creationId xmlns:a16="http://schemas.microsoft.com/office/drawing/2014/main" id="{B5B56A9C-2826-46DB-A8B7-E65D14832984}"/>
              </a:ext>
            </a:extLst>
          </p:cNvPr>
          <p:cNvSpPr txBox="1">
            <a:spLocks/>
          </p:cNvSpPr>
          <p:nvPr/>
        </p:nvSpPr>
        <p:spPr>
          <a:xfrm>
            <a:off x="6292480" y="2873408"/>
            <a:ext cx="1625035" cy="6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CLK-0199 – 3 Inch Table Clock Brass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270EC7F-F5E4-4EDC-A80D-A280CC0CBFB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5" r="17560" b="6666"/>
          <a:stretch/>
        </p:blipFill>
        <p:spPr>
          <a:xfrm>
            <a:off x="6118190" y="1158745"/>
            <a:ext cx="1973617" cy="1657509"/>
          </a:xfrm>
          <a:prstGeom prst="rect">
            <a:avLst/>
          </a:prstGeom>
        </p:spPr>
      </p:pic>
      <p:sp>
        <p:nvSpPr>
          <p:cNvPr id="43" name="Title 3">
            <a:extLst>
              <a:ext uri="{FF2B5EF4-FFF2-40B4-BE49-F238E27FC236}">
                <a16:creationId xmlns:a16="http://schemas.microsoft.com/office/drawing/2014/main" id="{47BB07F0-DBF3-4DDB-A0FA-4337BBD62B5A}"/>
              </a:ext>
            </a:extLst>
          </p:cNvPr>
          <p:cNvSpPr txBox="1">
            <a:spLocks/>
          </p:cNvSpPr>
          <p:nvPr/>
        </p:nvSpPr>
        <p:spPr>
          <a:xfrm>
            <a:off x="6071751" y="5625901"/>
            <a:ext cx="1766855" cy="663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FAN-0012 – Small Brass Fan Leather Sheathed</a:t>
            </a:r>
          </a:p>
        </p:txBody>
      </p:sp>
      <p:pic>
        <p:nvPicPr>
          <p:cNvPr id="44" name="Picture 43" descr="DSCN0096.JPG">
            <a:extLst>
              <a:ext uri="{FF2B5EF4-FFF2-40B4-BE49-F238E27FC236}">
                <a16:creationId xmlns:a16="http://schemas.microsoft.com/office/drawing/2014/main" id="{A16112DB-D378-4DB5-A8BD-6B73E5AE3AC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3872912"/>
            <a:ext cx="1995807" cy="1598309"/>
          </a:xfrm>
          <a:prstGeom prst="rect">
            <a:avLst/>
          </a:prstGeom>
        </p:spPr>
      </p:pic>
      <p:sp>
        <p:nvSpPr>
          <p:cNvPr id="45" name="Title 3">
            <a:extLst>
              <a:ext uri="{FF2B5EF4-FFF2-40B4-BE49-F238E27FC236}">
                <a16:creationId xmlns:a16="http://schemas.microsoft.com/office/drawing/2014/main" id="{4EB5BE8E-64BE-4D0D-9616-498C19AE7702}"/>
              </a:ext>
            </a:extLst>
          </p:cNvPr>
          <p:cNvSpPr txBox="1">
            <a:spLocks/>
          </p:cNvSpPr>
          <p:nvPr/>
        </p:nvSpPr>
        <p:spPr>
          <a:xfrm>
            <a:off x="8888085" y="2981379"/>
            <a:ext cx="1289585" cy="457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26411 – Wreath 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2B61D7C1-E112-404B-87E7-ED390822E77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9" t="8121" r="8691"/>
          <a:stretch/>
        </p:blipFill>
        <p:spPr>
          <a:xfrm rot="5400000">
            <a:off x="8551374" y="993023"/>
            <a:ext cx="1657508" cy="1973617"/>
          </a:xfrm>
          <a:prstGeom prst="rect">
            <a:avLst/>
          </a:prstGeom>
        </p:spPr>
      </p:pic>
      <p:sp>
        <p:nvSpPr>
          <p:cNvPr id="49" name="Title 3">
            <a:extLst>
              <a:ext uri="{FF2B5EF4-FFF2-40B4-BE49-F238E27FC236}">
                <a16:creationId xmlns:a16="http://schemas.microsoft.com/office/drawing/2014/main" id="{66E2A4E7-5DC7-462B-953F-ACB5274611A6}"/>
              </a:ext>
            </a:extLst>
          </p:cNvPr>
          <p:cNvSpPr txBox="1">
            <a:spLocks/>
          </p:cNvSpPr>
          <p:nvPr/>
        </p:nvSpPr>
        <p:spPr>
          <a:xfrm>
            <a:off x="8567610" y="5654433"/>
            <a:ext cx="1625035" cy="6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26509 – Flower Stick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939D2606-100B-4C2E-96DA-522C1CAE7BA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8393319" y="3870604"/>
            <a:ext cx="1973617" cy="175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663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A6167CA-A81D-4717-8BBB-6C3FF65FF0DF}"/>
              </a:ext>
            </a:extLst>
          </p:cNvPr>
          <p:cNvSpPr/>
          <p:nvPr/>
        </p:nvSpPr>
        <p:spPr>
          <a:xfrm>
            <a:off x="4981562" y="331113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18thCentury" pitchFamily="2" charset="0"/>
              </a:rPr>
              <a:t>HOME DECOR</a:t>
            </a: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154D665A-B8B8-4254-B72F-230DF558B60A}"/>
              </a:ext>
            </a:extLst>
          </p:cNvPr>
          <p:cNvSpPr txBox="1">
            <a:spLocks/>
          </p:cNvSpPr>
          <p:nvPr/>
        </p:nvSpPr>
        <p:spPr>
          <a:xfrm>
            <a:off x="1097524" y="2780643"/>
            <a:ext cx="1725814" cy="6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BHBD-0029 – Carved Wooden Bookend Dist. Grey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EA493CE-D9CE-4998-B901-128C9E3147A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0" r="9492" b="15612"/>
          <a:stretch/>
        </p:blipFill>
        <p:spPr>
          <a:xfrm>
            <a:off x="1097524" y="1058310"/>
            <a:ext cx="2078402" cy="1657509"/>
          </a:xfrm>
          <a:prstGeom prst="rect">
            <a:avLst/>
          </a:prstGeom>
        </p:spPr>
      </p:pic>
      <p:sp>
        <p:nvSpPr>
          <p:cNvPr id="29" name="Title 3">
            <a:extLst>
              <a:ext uri="{FF2B5EF4-FFF2-40B4-BE49-F238E27FC236}">
                <a16:creationId xmlns:a16="http://schemas.microsoft.com/office/drawing/2014/main" id="{BDFA8789-9C97-48D3-85E3-84147FD21A84}"/>
              </a:ext>
            </a:extLst>
          </p:cNvPr>
          <p:cNvSpPr txBox="1">
            <a:spLocks/>
          </p:cNvSpPr>
          <p:nvPr/>
        </p:nvSpPr>
        <p:spPr>
          <a:xfrm>
            <a:off x="1097523" y="5627736"/>
            <a:ext cx="2078403" cy="597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BHBD-0044 – Carved Wooden Bookend Dist. White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F6B157F-98DE-42FD-9D05-71FA02ED3F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6" r="5206" b="8523"/>
          <a:stretch/>
        </p:blipFill>
        <p:spPr>
          <a:xfrm>
            <a:off x="1097525" y="3777838"/>
            <a:ext cx="2078402" cy="1783829"/>
          </a:xfrm>
          <a:prstGeom prst="rect">
            <a:avLst/>
          </a:prstGeom>
        </p:spPr>
      </p:pic>
      <p:sp>
        <p:nvSpPr>
          <p:cNvPr id="33" name="Title 3">
            <a:extLst>
              <a:ext uri="{FF2B5EF4-FFF2-40B4-BE49-F238E27FC236}">
                <a16:creationId xmlns:a16="http://schemas.microsoft.com/office/drawing/2014/main" id="{49C68FF7-29BE-4556-87CC-C0F4593BD018}"/>
              </a:ext>
            </a:extLst>
          </p:cNvPr>
          <p:cNvSpPr txBox="1">
            <a:spLocks/>
          </p:cNvSpPr>
          <p:nvPr/>
        </p:nvSpPr>
        <p:spPr>
          <a:xfrm>
            <a:off x="3663708" y="2773770"/>
            <a:ext cx="1657555" cy="630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BHWS-0307 – Carved Wall Shelf Dist. White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29735A9-78D1-468C-84DC-4C704AA7DF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15" t="28523" r="6991" b="20506"/>
          <a:stretch/>
        </p:blipFill>
        <p:spPr>
          <a:xfrm>
            <a:off x="3505678" y="1058310"/>
            <a:ext cx="1973617" cy="1657509"/>
          </a:xfrm>
          <a:prstGeom prst="rect">
            <a:avLst/>
          </a:prstGeom>
        </p:spPr>
      </p:pic>
      <p:sp>
        <p:nvSpPr>
          <p:cNvPr id="35" name="Title 3">
            <a:extLst>
              <a:ext uri="{FF2B5EF4-FFF2-40B4-BE49-F238E27FC236}">
                <a16:creationId xmlns:a16="http://schemas.microsoft.com/office/drawing/2014/main" id="{994BA07B-E466-471F-903B-0947B4B3E077}"/>
              </a:ext>
            </a:extLst>
          </p:cNvPr>
          <p:cNvSpPr txBox="1">
            <a:spLocks/>
          </p:cNvSpPr>
          <p:nvPr/>
        </p:nvSpPr>
        <p:spPr>
          <a:xfrm>
            <a:off x="3663707" y="5643453"/>
            <a:ext cx="1657555" cy="630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BHWA-0316 – Carved Wall Shelf Dist. Grey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FF58662-BB05-4CF5-AF4A-BAE6CAA1733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17" r="50000" b="23544"/>
          <a:stretch/>
        </p:blipFill>
        <p:spPr>
          <a:xfrm>
            <a:off x="3505678" y="3777838"/>
            <a:ext cx="1973617" cy="1783829"/>
          </a:xfrm>
          <a:prstGeom prst="rect">
            <a:avLst/>
          </a:prstGeom>
        </p:spPr>
      </p:pic>
      <p:sp>
        <p:nvSpPr>
          <p:cNvPr id="37" name="Title 3">
            <a:extLst>
              <a:ext uri="{FF2B5EF4-FFF2-40B4-BE49-F238E27FC236}">
                <a16:creationId xmlns:a16="http://schemas.microsoft.com/office/drawing/2014/main" id="{F8D16EAD-62D1-403B-9CDF-2915B0E76177}"/>
              </a:ext>
            </a:extLst>
          </p:cNvPr>
          <p:cNvSpPr txBox="1">
            <a:spLocks/>
          </p:cNvSpPr>
          <p:nvPr/>
        </p:nvSpPr>
        <p:spPr>
          <a:xfrm>
            <a:off x="5977417" y="5664872"/>
            <a:ext cx="1727341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BHWS-1143 – Carved Wall Shelf Dist. White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FEEF8A74-93C1-4CE9-89D1-52AE7113817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1" t="5398" r="10015" b="12802"/>
          <a:stretch/>
        </p:blipFill>
        <p:spPr>
          <a:xfrm>
            <a:off x="5854280" y="3777838"/>
            <a:ext cx="1973616" cy="1783829"/>
          </a:xfrm>
          <a:prstGeom prst="rect">
            <a:avLst/>
          </a:prstGeom>
        </p:spPr>
      </p:pic>
      <p:sp>
        <p:nvSpPr>
          <p:cNvPr id="39" name="Title 3">
            <a:extLst>
              <a:ext uri="{FF2B5EF4-FFF2-40B4-BE49-F238E27FC236}">
                <a16:creationId xmlns:a16="http://schemas.microsoft.com/office/drawing/2014/main" id="{72E4BDFD-89F1-4007-8F46-19B8B736FBAF}"/>
              </a:ext>
            </a:extLst>
          </p:cNvPr>
          <p:cNvSpPr txBox="1">
            <a:spLocks/>
          </p:cNvSpPr>
          <p:nvPr/>
        </p:nvSpPr>
        <p:spPr>
          <a:xfrm>
            <a:off x="5801886" y="2776109"/>
            <a:ext cx="2078402" cy="560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BHTY-0169 – Set of 2 Carved Trays (Nested)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8A114FD8-CC03-41FA-8E8D-4408952FEF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280" y="1058310"/>
            <a:ext cx="1973616" cy="1657509"/>
          </a:xfrm>
          <a:prstGeom prst="rect">
            <a:avLst/>
          </a:prstGeom>
        </p:spPr>
      </p:pic>
      <p:sp>
        <p:nvSpPr>
          <p:cNvPr id="41" name="Title 3">
            <a:extLst>
              <a:ext uri="{FF2B5EF4-FFF2-40B4-BE49-F238E27FC236}">
                <a16:creationId xmlns:a16="http://schemas.microsoft.com/office/drawing/2014/main" id="{573E354C-1723-4B75-B7EC-EC3DE0A0B21E}"/>
              </a:ext>
            </a:extLst>
          </p:cNvPr>
          <p:cNvSpPr txBox="1">
            <a:spLocks/>
          </p:cNvSpPr>
          <p:nvPr/>
        </p:nvSpPr>
        <p:spPr>
          <a:xfrm>
            <a:off x="8528978" y="2730534"/>
            <a:ext cx="1414042" cy="698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MSVT19-04 – Man Style Scissor</a:t>
            </a:r>
          </a:p>
        </p:txBody>
      </p:sp>
      <p:pic>
        <p:nvPicPr>
          <p:cNvPr id="46" name="Picture 45" descr="UNADJUSTEDNONRAW_thumb_680.jpg">
            <a:extLst>
              <a:ext uri="{FF2B5EF4-FFF2-40B4-BE49-F238E27FC236}">
                <a16:creationId xmlns:a16="http://schemas.microsoft.com/office/drawing/2014/main" id="{93FB01C4-45D9-44E5-8665-ACEA846CFB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191" y="1058309"/>
            <a:ext cx="1973616" cy="1657509"/>
          </a:xfrm>
          <a:prstGeom prst="rect">
            <a:avLst/>
          </a:prstGeom>
        </p:spPr>
      </p:pic>
      <p:sp>
        <p:nvSpPr>
          <p:cNvPr id="47" name="Title 3">
            <a:extLst>
              <a:ext uri="{FF2B5EF4-FFF2-40B4-BE49-F238E27FC236}">
                <a16:creationId xmlns:a16="http://schemas.microsoft.com/office/drawing/2014/main" id="{12DB32D1-3661-4753-BE02-7D6E51C07AAE}"/>
              </a:ext>
            </a:extLst>
          </p:cNvPr>
          <p:cNvSpPr txBox="1">
            <a:spLocks/>
          </p:cNvSpPr>
          <p:nvPr/>
        </p:nvSpPr>
        <p:spPr>
          <a:xfrm>
            <a:off x="8396248" y="5627736"/>
            <a:ext cx="17842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MSVT19-05 – Door Handle Brass</a:t>
            </a:r>
          </a:p>
        </p:txBody>
      </p:sp>
      <p:pic>
        <p:nvPicPr>
          <p:cNvPr id="51" name="Picture 50" descr="UNADJUSTEDNONRAW_thumb_681.jpg">
            <a:extLst>
              <a:ext uri="{FF2B5EF4-FFF2-40B4-BE49-F238E27FC236}">
                <a16:creationId xmlns:a16="http://schemas.microsoft.com/office/drawing/2014/main" id="{63845D56-48D5-48D4-A31B-EAB5F2CFA9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191" y="3777838"/>
            <a:ext cx="2078402" cy="178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901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6D3C17A-B87C-4613-8C05-C3C60C66E950}"/>
              </a:ext>
            </a:extLst>
          </p:cNvPr>
          <p:cNvGrpSpPr/>
          <p:nvPr/>
        </p:nvGrpSpPr>
        <p:grpSpPr>
          <a:xfrm>
            <a:off x="2391578" y="1225959"/>
            <a:ext cx="7621179" cy="4093840"/>
            <a:chOff x="2497596" y="1835559"/>
            <a:chExt cx="7621179" cy="4093840"/>
          </a:xfrm>
        </p:grpSpPr>
        <p:sp>
          <p:nvSpPr>
            <p:cNvPr id="2" name="Title 3">
              <a:extLst>
                <a:ext uri="{FF2B5EF4-FFF2-40B4-BE49-F238E27FC236}">
                  <a16:creationId xmlns:a16="http://schemas.microsoft.com/office/drawing/2014/main" id="{8A05BC31-5999-4378-9871-0B54FA2433D7}"/>
                </a:ext>
              </a:extLst>
            </p:cNvPr>
            <p:cNvSpPr txBox="1">
              <a:spLocks/>
            </p:cNvSpPr>
            <p:nvPr/>
          </p:nvSpPr>
          <p:spPr>
            <a:xfrm>
              <a:off x="2870740" y="5257893"/>
              <a:ext cx="1540149" cy="67150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400" dirty="0">
                  <a:latin typeface="+mj-lt"/>
                  <a:ea typeface="+mj-ea"/>
                  <a:cs typeface="+mj-cs"/>
                </a:rPr>
                <a:t>MSVT19-06 – Key Ring W/Bottle Opener</a:t>
              </a:r>
            </a:p>
          </p:txBody>
        </p:sp>
        <p:pic>
          <p:nvPicPr>
            <p:cNvPr id="3" name="Picture 2" descr="UNADJUSTEDNONRAW_thumb_683.jpg">
              <a:extLst>
                <a:ext uri="{FF2B5EF4-FFF2-40B4-BE49-F238E27FC236}">
                  <a16:creationId xmlns:a16="http://schemas.microsoft.com/office/drawing/2014/main" id="{086197D6-EE49-4668-BD36-729E172AAB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7596" y="1835560"/>
              <a:ext cx="2286439" cy="3186880"/>
            </a:xfrm>
            <a:prstGeom prst="rect">
              <a:avLst/>
            </a:prstGeom>
          </p:spPr>
        </p:pic>
        <p:sp>
          <p:nvSpPr>
            <p:cNvPr id="4" name="Title 3">
              <a:extLst>
                <a:ext uri="{FF2B5EF4-FFF2-40B4-BE49-F238E27FC236}">
                  <a16:creationId xmlns:a16="http://schemas.microsoft.com/office/drawing/2014/main" id="{353C4CEC-9263-4B4B-A493-EE653DBF1014}"/>
                </a:ext>
              </a:extLst>
            </p:cNvPr>
            <p:cNvSpPr txBox="1">
              <a:spLocks/>
            </p:cNvSpPr>
            <p:nvPr/>
          </p:nvSpPr>
          <p:spPr>
            <a:xfrm>
              <a:off x="5434477" y="5307589"/>
              <a:ext cx="1747416" cy="32859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400" dirty="0">
                  <a:latin typeface="+mj-lt"/>
                  <a:ea typeface="+mj-ea"/>
                  <a:cs typeface="+mj-cs"/>
                </a:rPr>
                <a:t>MSVT19-07 – Locks </a:t>
              </a:r>
            </a:p>
          </p:txBody>
        </p:sp>
        <p:pic>
          <p:nvPicPr>
            <p:cNvPr id="5" name="Picture 4" descr="UNADJUSTEDNONRAW_thumb_684.jpg">
              <a:extLst>
                <a:ext uri="{FF2B5EF4-FFF2-40B4-BE49-F238E27FC236}">
                  <a16:creationId xmlns:a16="http://schemas.microsoft.com/office/drawing/2014/main" id="{4BD55FD7-94AC-45DB-8565-E7105805DA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4966" y="1835560"/>
              <a:ext cx="2286439" cy="3186880"/>
            </a:xfrm>
            <a:prstGeom prst="rect">
              <a:avLst/>
            </a:prstGeom>
          </p:spPr>
        </p:pic>
        <p:sp>
          <p:nvSpPr>
            <p:cNvPr id="6" name="Title 3">
              <a:extLst>
                <a:ext uri="{FF2B5EF4-FFF2-40B4-BE49-F238E27FC236}">
                  <a16:creationId xmlns:a16="http://schemas.microsoft.com/office/drawing/2014/main" id="{B901BE89-C32A-421C-AEF8-9166FA30D8A2}"/>
                </a:ext>
              </a:extLst>
            </p:cNvPr>
            <p:cNvSpPr txBox="1">
              <a:spLocks/>
            </p:cNvSpPr>
            <p:nvPr/>
          </p:nvSpPr>
          <p:spPr>
            <a:xfrm>
              <a:off x="8205481" y="5164713"/>
              <a:ext cx="1784484" cy="6143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400" dirty="0">
                  <a:latin typeface="+mj-lt"/>
                  <a:ea typeface="+mj-ea"/>
                  <a:cs typeface="+mj-cs"/>
                </a:rPr>
                <a:t>MSVT19-08 – Owl Door Knocker</a:t>
              </a:r>
            </a:p>
          </p:txBody>
        </p:sp>
        <p:pic>
          <p:nvPicPr>
            <p:cNvPr id="7" name="Picture 6" descr="UNADJUSTEDNONRAW_thumb_685.jpg">
              <a:extLst>
                <a:ext uri="{FF2B5EF4-FFF2-40B4-BE49-F238E27FC236}">
                  <a16:creationId xmlns:a16="http://schemas.microsoft.com/office/drawing/2014/main" id="{0C157E4F-078F-4F64-BA3E-BDEE95907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2336" y="1835559"/>
              <a:ext cx="2286439" cy="3186879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92F5978C-C0DE-4490-83D6-6C87EEFD1AFD}"/>
              </a:ext>
            </a:extLst>
          </p:cNvPr>
          <p:cNvSpPr/>
          <p:nvPr/>
        </p:nvSpPr>
        <p:spPr>
          <a:xfrm>
            <a:off x="4981562" y="331113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18thCentury" pitchFamily="2" charset="0"/>
              </a:rPr>
              <a:t>HOME DECOR</a:t>
            </a:r>
          </a:p>
        </p:txBody>
      </p:sp>
    </p:spTree>
    <p:extLst>
      <p:ext uri="{BB962C8B-B14F-4D97-AF65-F5344CB8AC3E}">
        <p14:creationId xmlns:p14="http://schemas.microsoft.com/office/powerpoint/2010/main" val="2628496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A6167CA-A81D-4717-8BBB-6C3FF65FF0DF}"/>
              </a:ext>
            </a:extLst>
          </p:cNvPr>
          <p:cNvSpPr/>
          <p:nvPr/>
        </p:nvSpPr>
        <p:spPr>
          <a:xfrm>
            <a:off x="4981562" y="331113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18thCentury" pitchFamily="2" charset="0"/>
              </a:rPr>
              <a:t>HOME DECOR</a:t>
            </a:r>
          </a:p>
        </p:txBody>
      </p:sp>
      <p:sp>
        <p:nvSpPr>
          <p:cNvPr id="33" name="Title 3">
            <a:extLst>
              <a:ext uri="{FF2B5EF4-FFF2-40B4-BE49-F238E27FC236}">
                <a16:creationId xmlns:a16="http://schemas.microsoft.com/office/drawing/2014/main" id="{49C68FF7-29BE-4556-87CC-C0F4593BD018}"/>
              </a:ext>
            </a:extLst>
          </p:cNvPr>
          <p:cNvSpPr txBox="1">
            <a:spLocks/>
          </p:cNvSpPr>
          <p:nvPr/>
        </p:nvSpPr>
        <p:spPr>
          <a:xfrm>
            <a:off x="3663708" y="2773770"/>
            <a:ext cx="1657555" cy="630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BHWS-0307 – Carved Wall Shelf Dist. White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29735A9-78D1-468C-84DC-4C704AA7DF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15" t="28523" r="6991" b="20506"/>
          <a:stretch/>
        </p:blipFill>
        <p:spPr>
          <a:xfrm>
            <a:off x="3505678" y="1058310"/>
            <a:ext cx="1973617" cy="1657509"/>
          </a:xfrm>
          <a:prstGeom prst="rect">
            <a:avLst/>
          </a:prstGeom>
        </p:spPr>
      </p:pic>
      <p:sp>
        <p:nvSpPr>
          <p:cNvPr id="35" name="Title 3">
            <a:extLst>
              <a:ext uri="{FF2B5EF4-FFF2-40B4-BE49-F238E27FC236}">
                <a16:creationId xmlns:a16="http://schemas.microsoft.com/office/drawing/2014/main" id="{994BA07B-E466-471F-903B-0947B4B3E077}"/>
              </a:ext>
            </a:extLst>
          </p:cNvPr>
          <p:cNvSpPr txBox="1">
            <a:spLocks/>
          </p:cNvSpPr>
          <p:nvPr/>
        </p:nvSpPr>
        <p:spPr>
          <a:xfrm>
            <a:off x="3663707" y="5643453"/>
            <a:ext cx="1657555" cy="630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BHWA-0316 – Carved Wall Shelf Dist. Grey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FF58662-BB05-4CF5-AF4A-BAE6CAA173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17" r="50000" b="23544"/>
          <a:stretch/>
        </p:blipFill>
        <p:spPr>
          <a:xfrm>
            <a:off x="3505678" y="3777838"/>
            <a:ext cx="1973617" cy="1783829"/>
          </a:xfrm>
          <a:prstGeom prst="rect">
            <a:avLst/>
          </a:prstGeom>
        </p:spPr>
      </p:pic>
      <p:sp>
        <p:nvSpPr>
          <p:cNvPr id="37" name="Title 3">
            <a:extLst>
              <a:ext uri="{FF2B5EF4-FFF2-40B4-BE49-F238E27FC236}">
                <a16:creationId xmlns:a16="http://schemas.microsoft.com/office/drawing/2014/main" id="{F8D16EAD-62D1-403B-9CDF-2915B0E76177}"/>
              </a:ext>
            </a:extLst>
          </p:cNvPr>
          <p:cNvSpPr txBox="1">
            <a:spLocks/>
          </p:cNvSpPr>
          <p:nvPr/>
        </p:nvSpPr>
        <p:spPr>
          <a:xfrm>
            <a:off x="5977417" y="5664872"/>
            <a:ext cx="1727341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BHWS-1143 – Carved Wall Shelf Dist. White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FEEF8A74-93C1-4CE9-89D1-52AE711381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1" t="5398" r="10015" b="12802"/>
          <a:stretch/>
        </p:blipFill>
        <p:spPr>
          <a:xfrm>
            <a:off x="5854280" y="3777838"/>
            <a:ext cx="1973616" cy="1783829"/>
          </a:xfrm>
          <a:prstGeom prst="rect">
            <a:avLst/>
          </a:prstGeom>
        </p:spPr>
      </p:pic>
      <p:sp>
        <p:nvSpPr>
          <p:cNvPr id="39" name="Title 3">
            <a:extLst>
              <a:ext uri="{FF2B5EF4-FFF2-40B4-BE49-F238E27FC236}">
                <a16:creationId xmlns:a16="http://schemas.microsoft.com/office/drawing/2014/main" id="{72E4BDFD-89F1-4007-8F46-19B8B736FBAF}"/>
              </a:ext>
            </a:extLst>
          </p:cNvPr>
          <p:cNvSpPr txBox="1">
            <a:spLocks/>
          </p:cNvSpPr>
          <p:nvPr/>
        </p:nvSpPr>
        <p:spPr>
          <a:xfrm>
            <a:off x="5801886" y="2776109"/>
            <a:ext cx="2078402" cy="560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BHTY-0169 – Set of 2 Carved Trays (Nested)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8A114FD8-CC03-41FA-8E8D-4408952FEF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280" y="1058310"/>
            <a:ext cx="1973616" cy="1657509"/>
          </a:xfrm>
          <a:prstGeom prst="rect">
            <a:avLst/>
          </a:prstGeom>
        </p:spPr>
      </p:pic>
      <p:sp>
        <p:nvSpPr>
          <p:cNvPr id="41" name="Title 3">
            <a:extLst>
              <a:ext uri="{FF2B5EF4-FFF2-40B4-BE49-F238E27FC236}">
                <a16:creationId xmlns:a16="http://schemas.microsoft.com/office/drawing/2014/main" id="{573E354C-1723-4B75-B7EC-EC3DE0A0B21E}"/>
              </a:ext>
            </a:extLst>
          </p:cNvPr>
          <p:cNvSpPr txBox="1">
            <a:spLocks/>
          </p:cNvSpPr>
          <p:nvPr/>
        </p:nvSpPr>
        <p:spPr>
          <a:xfrm>
            <a:off x="8528978" y="2730534"/>
            <a:ext cx="1414042" cy="698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MSVT19-04 – Man Style Scissor</a:t>
            </a:r>
          </a:p>
        </p:txBody>
      </p:sp>
      <p:pic>
        <p:nvPicPr>
          <p:cNvPr id="46" name="Picture 45" descr="UNADJUSTEDNONRAW_thumb_680.jpg">
            <a:extLst>
              <a:ext uri="{FF2B5EF4-FFF2-40B4-BE49-F238E27FC236}">
                <a16:creationId xmlns:a16="http://schemas.microsoft.com/office/drawing/2014/main" id="{93FB01C4-45D9-44E5-8665-ACEA846CFB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191" y="1058309"/>
            <a:ext cx="1973616" cy="1657509"/>
          </a:xfrm>
          <a:prstGeom prst="rect">
            <a:avLst/>
          </a:prstGeom>
        </p:spPr>
      </p:pic>
      <p:sp>
        <p:nvSpPr>
          <p:cNvPr id="47" name="Title 3">
            <a:extLst>
              <a:ext uri="{FF2B5EF4-FFF2-40B4-BE49-F238E27FC236}">
                <a16:creationId xmlns:a16="http://schemas.microsoft.com/office/drawing/2014/main" id="{12DB32D1-3661-4753-BE02-7D6E51C07AAE}"/>
              </a:ext>
            </a:extLst>
          </p:cNvPr>
          <p:cNvSpPr txBox="1">
            <a:spLocks/>
          </p:cNvSpPr>
          <p:nvPr/>
        </p:nvSpPr>
        <p:spPr>
          <a:xfrm>
            <a:off x="8396248" y="5627736"/>
            <a:ext cx="17842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MSVT19-05 – Door Handle Brass</a:t>
            </a:r>
          </a:p>
        </p:txBody>
      </p:sp>
      <p:pic>
        <p:nvPicPr>
          <p:cNvPr id="51" name="Picture 50" descr="UNADJUSTEDNONRAW_thumb_681.jpg">
            <a:extLst>
              <a:ext uri="{FF2B5EF4-FFF2-40B4-BE49-F238E27FC236}">
                <a16:creationId xmlns:a16="http://schemas.microsoft.com/office/drawing/2014/main" id="{63845D56-48D5-48D4-A31B-EAB5F2CFA9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191" y="3777838"/>
            <a:ext cx="2078402" cy="178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3741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A6167CA-A81D-4717-8BBB-6C3FF65FF0DF}"/>
              </a:ext>
            </a:extLst>
          </p:cNvPr>
          <p:cNvSpPr/>
          <p:nvPr/>
        </p:nvSpPr>
        <p:spPr>
          <a:xfrm>
            <a:off x="4981562" y="331113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18thCentury" pitchFamily="2" charset="0"/>
              </a:rPr>
              <a:t>HOME DECOR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44638EB-A156-4551-90EF-7679376A7E97}"/>
              </a:ext>
            </a:extLst>
          </p:cNvPr>
          <p:cNvGrpSpPr/>
          <p:nvPr/>
        </p:nvGrpSpPr>
        <p:grpSpPr>
          <a:xfrm>
            <a:off x="1879779" y="854333"/>
            <a:ext cx="7524879" cy="5658270"/>
            <a:chOff x="1283431" y="1104684"/>
            <a:chExt cx="7524879" cy="565827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3E964BF-5A33-488D-A849-67D03264F313}"/>
                </a:ext>
              </a:extLst>
            </p:cNvPr>
            <p:cNvSpPr txBox="1"/>
            <p:nvPr/>
          </p:nvSpPr>
          <p:spPr>
            <a:xfrm>
              <a:off x="1411965" y="3268019"/>
              <a:ext cx="1516766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Item No. : 19-1566</a:t>
              </a:r>
            </a:p>
            <a:p>
              <a:r>
                <a:rPr lang="en-US" sz="1100" dirty="0"/>
                <a:t>Size (inch) :10x9.5x6.5</a:t>
              </a:r>
            </a:p>
            <a:p>
              <a:r>
                <a:rPr lang="en-US" sz="1100" dirty="0"/>
                <a:t>Material : Aluminum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34B3726-649F-499B-9F8F-25892408CCCF}"/>
                </a:ext>
              </a:extLst>
            </p:cNvPr>
            <p:cNvSpPr txBox="1"/>
            <p:nvPr/>
          </p:nvSpPr>
          <p:spPr>
            <a:xfrm>
              <a:off x="3338765" y="3268019"/>
              <a:ext cx="1762066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Item No. : 19-1567</a:t>
              </a:r>
            </a:p>
            <a:p>
              <a:r>
                <a:rPr lang="en-US" sz="1100" dirty="0"/>
                <a:t>Size (inch) :15.5x11.5x11.5</a:t>
              </a:r>
            </a:p>
            <a:p>
              <a:r>
                <a:rPr lang="en-US" sz="1100" dirty="0"/>
                <a:t>Material : Aluminum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6CAA583-4F0A-43E8-A772-C718FE849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11964" y="1104684"/>
              <a:ext cx="3569598" cy="2023633"/>
            </a:xfrm>
            <a:prstGeom prst="rect">
              <a:avLst/>
            </a:prstGeom>
          </p:spPr>
        </p:pic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28F142ED-8CEF-4EE8-B82F-BAEF451C4A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8712" y="1110997"/>
              <a:ext cx="3569598" cy="2017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144C861-8BC1-44E4-8D09-264C9C06DA4E}"/>
                </a:ext>
              </a:extLst>
            </p:cNvPr>
            <p:cNvSpPr txBox="1"/>
            <p:nvPr/>
          </p:nvSpPr>
          <p:spPr>
            <a:xfrm>
              <a:off x="5258755" y="3268019"/>
              <a:ext cx="141922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Item No. : 19-1568</a:t>
              </a:r>
            </a:p>
            <a:p>
              <a:r>
                <a:rPr lang="en-US" sz="1100" dirty="0"/>
                <a:t>Size (inch) :15x12x11</a:t>
              </a:r>
            </a:p>
            <a:p>
              <a:r>
                <a:rPr lang="en-US" sz="1100" dirty="0"/>
                <a:t>Material : Aluminum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CB57A68-F367-4B83-8694-D0020D2CFCC6}"/>
                </a:ext>
              </a:extLst>
            </p:cNvPr>
            <p:cNvSpPr txBox="1"/>
            <p:nvPr/>
          </p:nvSpPr>
          <p:spPr>
            <a:xfrm>
              <a:off x="7337792" y="3268019"/>
              <a:ext cx="147051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Item No. : 19-1569</a:t>
              </a:r>
            </a:p>
            <a:p>
              <a:r>
                <a:rPr lang="en-US" sz="1100" dirty="0"/>
                <a:t>Size (inch) :22x14x14</a:t>
              </a:r>
            </a:p>
            <a:p>
              <a:r>
                <a:rPr lang="en-US" sz="1100" dirty="0"/>
                <a:t>Material : Aluminum</a:t>
              </a:r>
            </a:p>
          </p:txBody>
        </p:sp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4C25CE30-712B-4C22-A45C-0DD3507214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6630" y="4000458"/>
              <a:ext cx="3569598" cy="2023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1CDDBFF-84DD-40A9-8FC9-D87788BD08EC}"/>
                </a:ext>
              </a:extLst>
            </p:cNvPr>
            <p:cNvSpPr txBox="1"/>
            <p:nvPr/>
          </p:nvSpPr>
          <p:spPr>
            <a:xfrm>
              <a:off x="1283431" y="6156365"/>
              <a:ext cx="1645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Item No. : 19-1570</a:t>
              </a:r>
            </a:p>
            <a:p>
              <a:r>
                <a:rPr lang="en-US" sz="1100" dirty="0"/>
                <a:t>Size (inch) :22x14x14</a:t>
              </a:r>
            </a:p>
            <a:p>
              <a:r>
                <a:rPr lang="en-US" sz="1100" dirty="0"/>
                <a:t>Material : Aluminum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CA3797E-0FD7-4DE8-89CE-EE67517FDE2A}"/>
                </a:ext>
              </a:extLst>
            </p:cNvPr>
            <p:cNvSpPr txBox="1"/>
            <p:nvPr/>
          </p:nvSpPr>
          <p:spPr>
            <a:xfrm>
              <a:off x="3338765" y="6162790"/>
              <a:ext cx="141922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Item No. : 19-1571</a:t>
              </a:r>
            </a:p>
            <a:p>
              <a:r>
                <a:rPr lang="en-US" sz="1100" dirty="0"/>
                <a:t>Size (inch) :11x9.5x3</a:t>
              </a:r>
            </a:p>
            <a:p>
              <a:r>
                <a:rPr lang="en-US" sz="1100" dirty="0"/>
                <a:t>Material : Aluminum</a:t>
              </a:r>
            </a:p>
          </p:txBody>
        </p:sp>
        <p:pic>
          <p:nvPicPr>
            <p:cNvPr id="25" name="Picture 2">
              <a:extLst>
                <a:ext uri="{FF2B5EF4-FFF2-40B4-BE49-F238E27FC236}">
                  <a16:creationId xmlns:a16="http://schemas.microsoft.com/office/drawing/2014/main" id="{BC059449-9A09-404E-BFD0-41782995A5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8754" y="4030436"/>
              <a:ext cx="3549555" cy="2017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3990A4B-C59A-4A4F-ABAA-8E820CD7643B}"/>
                </a:ext>
              </a:extLst>
            </p:cNvPr>
            <p:cNvSpPr txBox="1"/>
            <p:nvPr/>
          </p:nvSpPr>
          <p:spPr>
            <a:xfrm>
              <a:off x="5238712" y="6151430"/>
              <a:ext cx="152352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Item No. : 19-1564</a:t>
              </a:r>
            </a:p>
            <a:p>
              <a:r>
                <a:rPr lang="en-US" sz="1100" dirty="0"/>
                <a:t>Size (inch) :12x9.5x19.5</a:t>
              </a:r>
            </a:p>
            <a:p>
              <a:r>
                <a:rPr lang="en-US" sz="1100" dirty="0"/>
                <a:t>Material : Aluminum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DFCAD7E-1474-4F75-97D7-7441552D69C6}"/>
                </a:ext>
              </a:extLst>
            </p:cNvPr>
            <p:cNvSpPr txBox="1"/>
            <p:nvPr/>
          </p:nvSpPr>
          <p:spPr>
            <a:xfrm>
              <a:off x="7033531" y="6156365"/>
              <a:ext cx="152352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Item No. : 19-1565</a:t>
              </a:r>
            </a:p>
            <a:p>
              <a:r>
                <a:rPr lang="en-US" sz="1100" dirty="0"/>
                <a:t>Size (inch) :12x12x7</a:t>
              </a:r>
            </a:p>
            <a:p>
              <a:r>
                <a:rPr lang="en-US" sz="1100" dirty="0"/>
                <a:t>Material : Aluminum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5054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A6167CA-A81D-4717-8BBB-6C3FF65FF0DF}"/>
              </a:ext>
            </a:extLst>
          </p:cNvPr>
          <p:cNvSpPr/>
          <p:nvPr/>
        </p:nvSpPr>
        <p:spPr>
          <a:xfrm>
            <a:off x="4981562" y="331113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18thCentury" pitchFamily="2" charset="0"/>
              </a:rPr>
              <a:t>HOME DECOR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B5315EE-A5EB-4D7C-85E7-F10F58370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113" y="870410"/>
            <a:ext cx="3315073" cy="204374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864D70B-2B4C-406E-B394-14FA6BF02688}"/>
              </a:ext>
            </a:extLst>
          </p:cNvPr>
          <p:cNvSpPr txBox="1"/>
          <p:nvPr/>
        </p:nvSpPr>
        <p:spPr>
          <a:xfrm>
            <a:off x="571113" y="3070882"/>
            <a:ext cx="144651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Item No. : 19-1572</a:t>
            </a:r>
          </a:p>
          <a:p>
            <a:r>
              <a:rPr lang="en-US" sz="1100" dirty="0"/>
              <a:t>Size (inch) :11.5x10x4</a:t>
            </a:r>
          </a:p>
          <a:p>
            <a:r>
              <a:rPr lang="en-US" sz="1100" dirty="0"/>
              <a:t>Material : Aluminum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58CD472-800B-42A0-B2E0-2218DB68B06B}"/>
              </a:ext>
            </a:extLst>
          </p:cNvPr>
          <p:cNvSpPr txBox="1"/>
          <p:nvPr/>
        </p:nvSpPr>
        <p:spPr>
          <a:xfrm>
            <a:off x="2228649" y="3070882"/>
            <a:ext cx="176206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Item No. : 19-1573</a:t>
            </a:r>
          </a:p>
          <a:p>
            <a:r>
              <a:rPr lang="en-US" sz="1100" dirty="0"/>
              <a:t>Size (inch) :15.5x13.5x13.5</a:t>
            </a:r>
          </a:p>
          <a:p>
            <a:r>
              <a:rPr lang="en-US" sz="1100" dirty="0"/>
              <a:t>Material : Aluminum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3906F9F-A75E-434D-A7E2-91B2CDB23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1035" y="870410"/>
            <a:ext cx="3124200" cy="204374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3557527-1131-4315-ABDD-C1138F013E0B}"/>
              </a:ext>
            </a:extLst>
          </p:cNvPr>
          <p:cNvSpPr txBox="1"/>
          <p:nvPr/>
        </p:nvSpPr>
        <p:spPr>
          <a:xfrm>
            <a:off x="4521035" y="3070882"/>
            <a:ext cx="14192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Item No. : 19-1574</a:t>
            </a:r>
          </a:p>
          <a:p>
            <a:r>
              <a:rPr lang="en-US" sz="1100" dirty="0"/>
              <a:t>Size (inch) :10x4x4</a:t>
            </a:r>
          </a:p>
          <a:p>
            <a:r>
              <a:rPr lang="en-US" sz="1100" dirty="0"/>
              <a:t>Material : Aluminum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E060DEB-1684-4C83-BF31-752E74314B4F}"/>
              </a:ext>
            </a:extLst>
          </p:cNvPr>
          <p:cNvSpPr txBox="1"/>
          <p:nvPr/>
        </p:nvSpPr>
        <p:spPr>
          <a:xfrm>
            <a:off x="6494652" y="3070882"/>
            <a:ext cx="15057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Item No. : 19-1575</a:t>
            </a:r>
          </a:p>
          <a:p>
            <a:r>
              <a:rPr lang="en-US" sz="1100" dirty="0"/>
              <a:t>Size (inch) :12x5x5</a:t>
            </a:r>
          </a:p>
          <a:p>
            <a:r>
              <a:rPr lang="en-US" sz="1100" dirty="0"/>
              <a:t>Material : Aluminum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9F5EA784-2D4F-49E5-9F8A-D7466764E1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5555" y="870411"/>
            <a:ext cx="3124201" cy="204374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1CB72825-AF5B-4069-878D-87A65F6A0440}"/>
              </a:ext>
            </a:extLst>
          </p:cNvPr>
          <p:cNvSpPr txBox="1"/>
          <p:nvPr/>
        </p:nvSpPr>
        <p:spPr>
          <a:xfrm>
            <a:off x="8175555" y="3070882"/>
            <a:ext cx="144651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Item No. : 19-1576</a:t>
            </a:r>
          </a:p>
          <a:p>
            <a:r>
              <a:rPr lang="en-US" sz="1100" dirty="0"/>
              <a:t>Size (inch) :12x5x5</a:t>
            </a:r>
          </a:p>
          <a:p>
            <a:r>
              <a:rPr lang="en-US" sz="1100" dirty="0"/>
              <a:t>Material : Aluminum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0F94CC5-5881-4C4B-842C-F68BC45A7C5C}"/>
              </a:ext>
            </a:extLst>
          </p:cNvPr>
          <p:cNvSpPr txBox="1"/>
          <p:nvPr/>
        </p:nvSpPr>
        <p:spPr>
          <a:xfrm>
            <a:off x="10115181" y="3070882"/>
            <a:ext cx="15057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Item No. : 19-1577</a:t>
            </a:r>
          </a:p>
          <a:p>
            <a:r>
              <a:rPr lang="en-US" sz="1100" dirty="0"/>
              <a:t>Size (inch) :13.5x5x5</a:t>
            </a:r>
          </a:p>
          <a:p>
            <a:r>
              <a:rPr lang="en-US" sz="1100" dirty="0"/>
              <a:t>Material : Aluminum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A8AA4B00-99B4-4458-894C-04D3D0F31F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13" y="3689512"/>
            <a:ext cx="3124200" cy="2043744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6A56C68E-F037-482B-8B3C-0A4EE6152DDC}"/>
              </a:ext>
            </a:extLst>
          </p:cNvPr>
          <p:cNvSpPr txBox="1"/>
          <p:nvPr/>
        </p:nvSpPr>
        <p:spPr>
          <a:xfrm>
            <a:off x="571113" y="5799795"/>
            <a:ext cx="17592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Item No. : 19-1578,1579</a:t>
            </a:r>
          </a:p>
          <a:p>
            <a:r>
              <a:rPr lang="en-US" sz="1100" dirty="0"/>
              <a:t>Size (inch) :15.5x5x5</a:t>
            </a:r>
          </a:p>
          <a:p>
            <a:r>
              <a:rPr lang="en-US" sz="1100" dirty="0"/>
              <a:t>	  12.5x5x5</a:t>
            </a:r>
          </a:p>
          <a:p>
            <a:r>
              <a:rPr lang="en-US" sz="1100" dirty="0"/>
              <a:t>Material : Aluminum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CD578E-43F1-463F-AFF9-F3706BAF30D7}"/>
              </a:ext>
            </a:extLst>
          </p:cNvPr>
          <p:cNvSpPr txBox="1"/>
          <p:nvPr/>
        </p:nvSpPr>
        <p:spPr>
          <a:xfrm>
            <a:off x="2584648" y="5884433"/>
            <a:ext cx="175922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Item No. : 19-1580</a:t>
            </a:r>
          </a:p>
          <a:p>
            <a:r>
              <a:rPr lang="en-US" sz="1100" dirty="0"/>
              <a:t>Size (inch) :13x4.25x4.25</a:t>
            </a:r>
          </a:p>
          <a:p>
            <a:r>
              <a:rPr lang="en-US" sz="1100" dirty="0"/>
              <a:t>Material : Aluminum</a:t>
            </a:r>
          </a:p>
        </p:txBody>
      </p:sp>
      <p:pic>
        <p:nvPicPr>
          <p:cNvPr id="40" name="Picture 39" descr="2019_03_07_16_51_IMG_2273">
            <a:extLst>
              <a:ext uri="{FF2B5EF4-FFF2-40B4-BE49-F238E27FC236}">
                <a16:creationId xmlns:a16="http://schemas.microsoft.com/office/drawing/2014/main" id="{AA09DF0C-B442-44F5-8CDC-D0149E9C3534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6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9" t="21126" r="7721" b="11938"/>
          <a:stretch/>
        </p:blipFill>
        <p:spPr>
          <a:xfrm>
            <a:off x="4520887" y="3689513"/>
            <a:ext cx="1365341" cy="2043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Picture 40" descr="2019_03_07_16_54_IMG_2275">
            <a:extLst>
              <a:ext uri="{FF2B5EF4-FFF2-40B4-BE49-F238E27FC236}">
                <a16:creationId xmlns:a16="http://schemas.microsoft.com/office/drawing/2014/main" id="{9A6BE0C7-FB41-463E-AFC9-E9192F3B5FB9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7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t="15876" r="31029" b="18501"/>
          <a:stretch/>
        </p:blipFill>
        <p:spPr>
          <a:xfrm>
            <a:off x="6519276" y="3689513"/>
            <a:ext cx="1285827" cy="2043744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E92BF5A-85E8-40E4-BC46-F72086433760}"/>
              </a:ext>
            </a:extLst>
          </p:cNvPr>
          <p:cNvSpPr txBox="1"/>
          <p:nvPr/>
        </p:nvSpPr>
        <p:spPr>
          <a:xfrm>
            <a:off x="4405146" y="5784430"/>
            <a:ext cx="21141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Item No. : 19-1587 , 1588 , 1589</a:t>
            </a:r>
          </a:p>
          <a:p>
            <a:r>
              <a:rPr lang="en-US" sz="1100" dirty="0"/>
              <a:t>Size (inch) :16x5x5 , 14x5x5x , 12x5x5</a:t>
            </a:r>
          </a:p>
          <a:p>
            <a:r>
              <a:rPr lang="en-US" sz="1100" dirty="0"/>
              <a:t>Material : Aluminum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9F81AF7-4BEE-471D-B43B-D1A74C63AF4B}"/>
              </a:ext>
            </a:extLst>
          </p:cNvPr>
          <p:cNvSpPr txBox="1"/>
          <p:nvPr/>
        </p:nvSpPr>
        <p:spPr>
          <a:xfrm>
            <a:off x="6420789" y="5799795"/>
            <a:ext cx="1680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Item No. : 19-1590 , 1591</a:t>
            </a:r>
          </a:p>
          <a:p>
            <a:r>
              <a:rPr lang="en-US" sz="1100" dirty="0"/>
              <a:t>Size (inch) :11.25x4x4 , 7.5x4x4</a:t>
            </a:r>
          </a:p>
          <a:p>
            <a:r>
              <a:rPr lang="en-US" sz="1100" dirty="0"/>
              <a:t>Material : Aluminum</a:t>
            </a:r>
          </a:p>
        </p:txBody>
      </p:sp>
      <p:pic>
        <p:nvPicPr>
          <p:cNvPr id="44" name="Picture 43" descr="2019_03_07_16_55_IMG_2278">
            <a:extLst>
              <a:ext uri="{FF2B5EF4-FFF2-40B4-BE49-F238E27FC236}">
                <a16:creationId xmlns:a16="http://schemas.microsoft.com/office/drawing/2014/main" id="{6F36C9B6-331E-4E85-80A2-CA8BB0960025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8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9" t="10625" r="30472" b="8001"/>
          <a:stretch/>
        </p:blipFill>
        <p:spPr>
          <a:xfrm>
            <a:off x="8181810" y="3689512"/>
            <a:ext cx="1015199" cy="2043744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40ECF01D-BFF2-43F3-BB60-6E9F1EEC4CC8}"/>
              </a:ext>
            </a:extLst>
          </p:cNvPr>
          <p:cNvSpPr txBox="1"/>
          <p:nvPr/>
        </p:nvSpPr>
        <p:spPr>
          <a:xfrm>
            <a:off x="8101692" y="5869068"/>
            <a:ext cx="144651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Item No. : 19-1594</a:t>
            </a:r>
          </a:p>
          <a:p>
            <a:r>
              <a:rPr lang="en-US" sz="1100" dirty="0"/>
              <a:t>Size (inch) :8x3.5x3.5</a:t>
            </a:r>
          </a:p>
          <a:p>
            <a:r>
              <a:rPr lang="en-US" sz="1100" dirty="0"/>
              <a:t>Material : Aluminum</a:t>
            </a:r>
          </a:p>
        </p:txBody>
      </p:sp>
    </p:spTree>
    <p:extLst>
      <p:ext uri="{BB962C8B-B14F-4D97-AF65-F5344CB8AC3E}">
        <p14:creationId xmlns:p14="http://schemas.microsoft.com/office/powerpoint/2010/main" val="13160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_03_07_16_55_IMG_2280">
            <a:extLst>
              <a:ext uri="{FF2B5EF4-FFF2-40B4-BE49-F238E27FC236}">
                <a16:creationId xmlns:a16="http://schemas.microsoft.com/office/drawing/2014/main" id="{705D247F-88F7-4356-A29B-0EB40A1BAA39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2" t="13250" r="17029" b="11938"/>
          <a:stretch/>
        </p:blipFill>
        <p:spPr>
          <a:xfrm>
            <a:off x="6240017" y="781675"/>
            <a:ext cx="3313315" cy="462672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2239F1-DF8A-4D17-8055-FC52997EF81E}"/>
              </a:ext>
            </a:extLst>
          </p:cNvPr>
          <p:cNvSpPr txBox="1"/>
          <p:nvPr/>
        </p:nvSpPr>
        <p:spPr>
          <a:xfrm>
            <a:off x="6600057" y="5546513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Item No. : 19-1595 , 1596</a:t>
            </a:r>
          </a:p>
          <a:p>
            <a:r>
              <a:rPr lang="en-US" dirty="0"/>
              <a:t>Size (inch) : 9.5x3x3  , 7.25x3x3</a:t>
            </a:r>
          </a:p>
          <a:p>
            <a:r>
              <a:rPr lang="en-US" dirty="0"/>
              <a:t>Material : Aluminum</a:t>
            </a:r>
          </a:p>
        </p:txBody>
      </p:sp>
      <p:pic>
        <p:nvPicPr>
          <p:cNvPr id="4" name="Picture 3" descr="2019_03_07_17_04_IMG_2290">
            <a:extLst>
              <a:ext uri="{FF2B5EF4-FFF2-40B4-BE49-F238E27FC236}">
                <a16:creationId xmlns:a16="http://schemas.microsoft.com/office/drawing/2014/main" id="{E7C6E132-97BB-44F7-B035-E2ED1A8EB422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" r="13529" b="6688"/>
          <a:stretch/>
        </p:blipFill>
        <p:spPr>
          <a:xfrm>
            <a:off x="1258685" y="781675"/>
            <a:ext cx="3313315" cy="462672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1F9586-FD21-48D5-9F86-9B56AE6DE1A8}"/>
              </a:ext>
            </a:extLst>
          </p:cNvPr>
          <p:cNvSpPr txBox="1"/>
          <p:nvPr/>
        </p:nvSpPr>
        <p:spPr>
          <a:xfrm>
            <a:off x="1631505" y="5546513"/>
            <a:ext cx="3960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Item No. : 19-1609  , 1610</a:t>
            </a:r>
          </a:p>
          <a:p>
            <a:r>
              <a:rPr lang="en-US" dirty="0"/>
              <a:t>Size (inch) : 24x11x4.5  ,  20x12x12</a:t>
            </a:r>
          </a:p>
          <a:p>
            <a:r>
              <a:rPr lang="en-US" dirty="0"/>
              <a:t>Material : Aluminum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F129A4-CDDF-455F-AAD1-71373D99A788}"/>
              </a:ext>
            </a:extLst>
          </p:cNvPr>
          <p:cNvSpPr/>
          <p:nvPr/>
        </p:nvSpPr>
        <p:spPr>
          <a:xfrm>
            <a:off x="4451474" y="120339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18thCentury" pitchFamily="2" charset="0"/>
              </a:rPr>
              <a:t>HOME DECOR</a:t>
            </a:r>
          </a:p>
        </p:txBody>
      </p:sp>
    </p:spTree>
    <p:extLst>
      <p:ext uri="{BB962C8B-B14F-4D97-AF65-F5344CB8AC3E}">
        <p14:creationId xmlns:p14="http://schemas.microsoft.com/office/powerpoint/2010/main" val="20785543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5EFBB5CD-8E99-4C68-B6B3-AA5207812C1C}"/>
              </a:ext>
            </a:extLst>
          </p:cNvPr>
          <p:cNvGrpSpPr/>
          <p:nvPr/>
        </p:nvGrpSpPr>
        <p:grpSpPr>
          <a:xfrm>
            <a:off x="1417145" y="1132552"/>
            <a:ext cx="9357710" cy="4355873"/>
            <a:chOff x="965911" y="1013282"/>
            <a:chExt cx="9357710" cy="4355873"/>
          </a:xfrm>
        </p:grpSpPr>
        <p:sp>
          <p:nvSpPr>
            <p:cNvPr id="2" name="Title 5">
              <a:extLst>
                <a:ext uri="{FF2B5EF4-FFF2-40B4-BE49-F238E27FC236}">
                  <a16:creationId xmlns:a16="http://schemas.microsoft.com/office/drawing/2014/main" id="{3DF349CE-69BC-40A2-B3FB-F095C1AA85D7}"/>
                </a:ext>
              </a:extLst>
            </p:cNvPr>
            <p:cNvSpPr txBox="1">
              <a:spLocks/>
            </p:cNvSpPr>
            <p:nvPr/>
          </p:nvSpPr>
          <p:spPr>
            <a:xfrm>
              <a:off x="1339533" y="2574720"/>
              <a:ext cx="1287121" cy="35536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100" dirty="0">
                  <a:latin typeface="+mj-lt"/>
                  <a:ea typeface="+mj-ea"/>
                  <a:cs typeface="+mj-cs"/>
                </a:rPr>
                <a:t>VTC-01 – 4-Light C/Holder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E6067A6-2AA7-449D-9D3C-1C5750C2C3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75" t="9596" r="3409" b="8585"/>
            <a:stretch/>
          </p:blipFill>
          <p:spPr>
            <a:xfrm>
              <a:off x="965912" y="1013282"/>
              <a:ext cx="2034364" cy="1402412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55F88A8-76B3-468C-948C-0A3D6C3652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435" t="8574" r="10717"/>
            <a:stretch/>
          </p:blipFill>
          <p:spPr>
            <a:xfrm rot="5400000">
              <a:off x="3741242" y="697307"/>
              <a:ext cx="1402411" cy="2034363"/>
            </a:xfrm>
            <a:prstGeom prst="rect">
              <a:avLst/>
            </a:prstGeom>
          </p:spPr>
        </p:pic>
        <p:sp>
          <p:nvSpPr>
            <p:cNvPr id="5" name="Title 5">
              <a:extLst>
                <a:ext uri="{FF2B5EF4-FFF2-40B4-BE49-F238E27FC236}">
                  <a16:creationId xmlns:a16="http://schemas.microsoft.com/office/drawing/2014/main" id="{1222C05E-3C11-4CF7-B1ED-A24BC9841CF5}"/>
                </a:ext>
              </a:extLst>
            </p:cNvPr>
            <p:cNvSpPr txBox="1">
              <a:spLocks/>
            </p:cNvSpPr>
            <p:nvPr/>
          </p:nvSpPr>
          <p:spPr>
            <a:xfrm>
              <a:off x="3798887" y="2574720"/>
              <a:ext cx="1287121" cy="35536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100" dirty="0">
                  <a:latin typeface="+mj-lt"/>
                  <a:ea typeface="+mj-ea"/>
                  <a:cs typeface="+mj-cs"/>
                </a:rPr>
                <a:t>VTC-01 – 4-Light C/Holder</a:t>
              </a:r>
            </a:p>
          </p:txBody>
        </p:sp>
        <p:sp>
          <p:nvSpPr>
            <p:cNvPr id="6" name="Title 5">
              <a:extLst>
                <a:ext uri="{FF2B5EF4-FFF2-40B4-BE49-F238E27FC236}">
                  <a16:creationId xmlns:a16="http://schemas.microsoft.com/office/drawing/2014/main" id="{79935396-F5AB-41AB-8D47-E89A07D7DFF6}"/>
                </a:ext>
              </a:extLst>
            </p:cNvPr>
            <p:cNvSpPr txBox="1">
              <a:spLocks/>
            </p:cNvSpPr>
            <p:nvPr/>
          </p:nvSpPr>
          <p:spPr>
            <a:xfrm>
              <a:off x="6142845" y="2405271"/>
              <a:ext cx="1517909" cy="63037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100" dirty="0">
                  <a:latin typeface="+mj-lt"/>
                  <a:ea typeface="+mj-ea"/>
                  <a:cs typeface="+mj-cs"/>
                </a:rPr>
                <a:t>ESR-2017-03 – Wire Stick With Flower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181C1D7-11B1-42DB-A6CD-31432AB924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6" t="12122" b="10606"/>
            <a:stretch/>
          </p:blipFill>
          <p:spPr>
            <a:xfrm>
              <a:off x="5884619" y="1013283"/>
              <a:ext cx="2034363" cy="1402411"/>
            </a:xfrm>
            <a:prstGeom prst="rect">
              <a:avLst/>
            </a:prstGeom>
          </p:spPr>
        </p:pic>
        <p:sp>
          <p:nvSpPr>
            <p:cNvPr id="8" name="Title 5">
              <a:extLst>
                <a:ext uri="{FF2B5EF4-FFF2-40B4-BE49-F238E27FC236}">
                  <a16:creationId xmlns:a16="http://schemas.microsoft.com/office/drawing/2014/main" id="{63C78CEE-F0EF-4491-B7D8-D72A07126C86}"/>
                </a:ext>
              </a:extLst>
            </p:cNvPr>
            <p:cNvSpPr txBox="1">
              <a:spLocks/>
            </p:cNvSpPr>
            <p:nvPr/>
          </p:nvSpPr>
          <p:spPr>
            <a:xfrm>
              <a:off x="1282909" y="4599398"/>
              <a:ext cx="1400368" cy="76975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100" dirty="0">
                  <a:latin typeface="+mj-lt"/>
                  <a:ea typeface="+mj-ea"/>
                  <a:cs typeface="+mj-cs"/>
                </a:rPr>
                <a:t>85635-A/85635-B – Hanging Heart S/2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F7D3F3F-FE41-44FD-8AC5-021CF98758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396" b="3122"/>
            <a:stretch/>
          </p:blipFill>
          <p:spPr>
            <a:xfrm>
              <a:off x="965911" y="3169130"/>
              <a:ext cx="2034364" cy="1402412"/>
            </a:xfrm>
            <a:prstGeom prst="rect">
              <a:avLst/>
            </a:prstGeom>
          </p:spPr>
        </p:pic>
        <p:sp>
          <p:nvSpPr>
            <p:cNvPr id="10" name="Title 5">
              <a:extLst>
                <a:ext uri="{FF2B5EF4-FFF2-40B4-BE49-F238E27FC236}">
                  <a16:creationId xmlns:a16="http://schemas.microsoft.com/office/drawing/2014/main" id="{6A9ABFBC-952C-4BD2-82F8-EF0594121B82}"/>
                </a:ext>
              </a:extLst>
            </p:cNvPr>
            <p:cNvSpPr txBox="1">
              <a:spLocks/>
            </p:cNvSpPr>
            <p:nvPr/>
          </p:nvSpPr>
          <p:spPr>
            <a:xfrm>
              <a:off x="8042407" y="4704697"/>
              <a:ext cx="2281214" cy="55915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40000" lnSpcReduction="20000"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4400" dirty="0">
                  <a:latin typeface="+mj-lt"/>
                  <a:ea typeface="+mj-ea"/>
                  <a:cs typeface="+mj-cs"/>
                </a:rPr>
                <a:t>42044 – Hanging Hook With Flower</a:t>
              </a:r>
              <a:endParaRPr lang="en-US" sz="4000" dirty="0"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63933A8-DF8C-44CE-987C-1B51BB0874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89" t="19419" b="16632"/>
            <a:stretch/>
          </p:blipFill>
          <p:spPr>
            <a:xfrm rot="5400000">
              <a:off x="7403884" y="1775230"/>
              <a:ext cx="3558260" cy="2034364"/>
            </a:xfrm>
            <a:prstGeom prst="rect">
              <a:avLst/>
            </a:prstGeom>
          </p:spPr>
        </p:pic>
        <p:sp>
          <p:nvSpPr>
            <p:cNvPr id="12" name="Title 5">
              <a:extLst>
                <a:ext uri="{FF2B5EF4-FFF2-40B4-BE49-F238E27FC236}">
                  <a16:creationId xmlns:a16="http://schemas.microsoft.com/office/drawing/2014/main" id="{C70CBD47-5721-4437-BDFE-B3A0D83B2072}"/>
                </a:ext>
              </a:extLst>
            </p:cNvPr>
            <p:cNvSpPr txBox="1">
              <a:spLocks/>
            </p:cNvSpPr>
            <p:nvPr/>
          </p:nvSpPr>
          <p:spPr>
            <a:xfrm>
              <a:off x="3683557" y="4699423"/>
              <a:ext cx="1517779" cy="55915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100" dirty="0">
                  <a:latin typeface="+mj-lt"/>
                  <a:ea typeface="+mj-ea"/>
                  <a:cs typeface="+mj-cs"/>
                </a:rPr>
                <a:t>80530 – Hanging C/Holder Wreath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CDE0C14-A1E8-4971-868C-F4CAF1CEA4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71" t="2701" r="9745"/>
            <a:stretch/>
          </p:blipFill>
          <p:spPr>
            <a:xfrm>
              <a:off x="3425266" y="3169131"/>
              <a:ext cx="2034364" cy="1402412"/>
            </a:xfrm>
            <a:prstGeom prst="rect">
              <a:avLst/>
            </a:prstGeom>
          </p:spPr>
        </p:pic>
        <p:sp>
          <p:nvSpPr>
            <p:cNvPr id="14" name="Title 5">
              <a:extLst>
                <a:ext uri="{FF2B5EF4-FFF2-40B4-BE49-F238E27FC236}">
                  <a16:creationId xmlns:a16="http://schemas.microsoft.com/office/drawing/2014/main" id="{0B42F80B-F1F6-480B-8A26-924D2190B4F2}"/>
                </a:ext>
              </a:extLst>
            </p:cNvPr>
            <p:cNvSpPr txBox="1">
              <a:spLocks/>
            </p:cNvSpPr>
            <p:nvPr/>
          </p:nvSpPr>
          <p:spPr>
            <a:xfrm>
              <a:off x="6142975" y="4741220"/>
              <a:ext cx="1517779" cy="47556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100" dirty="0">
                  <a:latin typeface="+mj-lt"/>
                  <a:ea typeface="+mj-ea"/>
                  <a:cs typeface="+mj-cs"/>
                </a:rPr>
                <a:t>88412/88415/VTC-02 – Candle Stick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C5BC310-3650-4D04-BD5C-7D708617E0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27" t="14675" r="19494" b="4430"/>
            <a:stretch/>
          </p:blipFill>
          <p:spPr>
            <a:xfrm rot="5400000">
              <a:off x="6200594" y="2853158"/>
              <a:ext cx="1402413" cy="2034362"/>
            </a:xfrm>
            <a:prstGeom prst="rect">
              <a:avLst/>
            </a:prstGeom>
          </p:spPr>
        </p:pic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B827B1BA-33A9-418D-9343-0F3C50BB4294}"/>
              </a:ext>
            </a:extLst>
          </p:cNvPr>
          <p:cNvSpPr/>
          <p:nvPr/>
        </p:nvSpPr>
        <p:spPr>
          <a:xfrm>
            <a:off x="4663509" y="251014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18thCentury" pitchFamily="2" charset="0"/>
              </a:rPr>
              <a:t>HOME DECOR</a:t>
            </a:r>
          </a:p>
        </p:txBody>
      </p:sp>
    </p:spTree>
    <p:extLst>
      <p:ext uri="{BB962C8B-B14F-4D97-AF65-F5344CB8AC3E}">
        <p14:creationId xmlns:p14="http://schemas.microsoft.com/office/powerpoint/2010/main" val="919520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522A36-5DAC-450F-B50B-18851BD159D7}"/>
              </a:ext>
            </a:extLst>
          </p:cNvPr>
          <p:cNvSpPr/>
          <p:nvPr/>
        </p:nvSpPr>
        <p:spPr>
          <a:xfrm>
            <a:off x="4663509" y="251014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18thCentury" pitchFamily="2" charset="0"/>
              </a:rPr>
              <a:t>HOME DECOR</a:t>
            </a:r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66E149BD-3CCB-4F5A-86EE-C487130D3F10}"/>
              </a:ext>
            </a:extLst>
          </p:cNvPr>
          <p:cNvSpPr txBox="1">
            <a:spLocks/>
          </p:cNvSpPr>
          <p:nvPr/>
        </p:nvSpPr>
        <p:spPr>
          <a:xfrm>
            <a:off x="644102" y="4321651"/>
            <a:ext cx="2465682" cy="1288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dirty="0">
                <a:latin typeface="+mj-lt"/>
                <a:ea typeface="+mj-ea"/>
                <a:cs typeface="+mj-cs"/>
              </a:rPr>
              <a:t>40401 – Hanging Decorative</a:t>
            </a:r>
            <a:endParaRPr lang="en-US" sz="4000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C2CD35-5395-4982-BA5A-0C6D86CDAA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39" b="26342"/>
          <a:stretch/>
        </p:blipFill>
        <p:spPr>
          <a:xfrm>
            <a:off x="818087" y="1073426"/>
            <a:ext cx="2117712" cy="3069196"/>
          </a:xfrm>
          <a:prstGeom prst="rect">
            <a:avLst/>
          </a:prstGeom>
        </p:spPr>
      </p:pic>
      <p:sp>
        <p:nvSpPr>
          <p:cNvPr id="5" name="Title 5">
            <a:extLst>
              <a:ext uri="{FF2B5EF4-FFF2-40B4-BE49-F238E27FC236}">
                <a16:creationId xmlns:a16="http://schemas.microsoft.com/office/drawing/2014/main" id="{BF53301C-5497-42A9-81B9-241177175C8F}"/>
              </a:ext>
            </a:extLst>
          </p:cNvPr>
          <p:cNvSpPr txBox="1">
            <a:spLocks/>
          </p:cNvSpPr>
          <p:nvPr/>
        </p:nvSpPr>
        <p:spPr>
          <a:xfrm>
            <a:off x="3402905" y="4441816"/>
            <a:ext cx="2360230" cy="7708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dirty="0">
                <a:latin typeface="+mj-lt"/>
                <a:ea typeface="+mj-ea"/>
                <a:cs typeface="+mj-cs"/>
              </a:rPr>
              <a:t>23981-A – Hanging Decorative</a:t>
            </a:r>
            <a:endParaRPr lang="en-US" sz="4000" dirty="0"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BF817C-0CB4-4D29-8414-0D338677A7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80" r="54325" b="6897"/>
          <a:stretch/>
        </p:blipFill>
        <p:spPr>
          <a:xfrm>
            <a:off x="3524164" y="1073427"/>
            <a:ext cx="2117712" cy="3069196"/>
          </a:xfrm>
          <a:prstGeom prst="rect">
            <a:avLst/>
          </a:prstGeom>
        </p:spPr>
      </p:pic>
      <p:sp>
        <p:nvSpPr>
          <p:cNvPr id="7" name="Title 5">
            <a:extLst>
              <a:ext uri="{FF2B5EF4-FFF2-40B4-BE49-F238E27FC236}">
                <a16:creationId xmlns:a16="http://schemas.microsoft.com/office/drawing/2014/main" id="{CBCD57A7-5748-4D50-8EE5-4A3B304486AB}"/>
              </a:ext>
            </a:extLst>
          </p:cNvPr>
          <p:cNvSpPr txBox="1">
            <a:spLocks/>
          </p:cNvSpPr>
          <p:nvPr/>
        </p:nvSpPr>
        <p:spPr>
          <a:xfrm>
            <a:off x="6230240" y="4298940"/>
            <a:ext cx="2117713" cy="1056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dirty="0">
                <a:latin typeface="+mj-lt"/>
                <a:ea typeface="+mj-ea"/>
                <a:cs typeface="+mj-cs"/>
              </a:rPr>
              <a:t>40407 – Hanging Decorative</a:t>
            </a:r>
            <a:endParaRPr lang="en-US" sz="4000" dirty="0"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9B2BBD-96EE-4D29-A27B-6DDDCA7B29B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1" t="16666" r="9166" b="7223"/>
          <a:stretch/>
        </p:blipFill>
        <p:spPr>
          <a:xfrm rot="16200000">
            <a:off x="5754499" y="1549168"/>
            <a:ext cx="3069196" cy="2117712"/>
          </a:xfrm>
          <a:prstGeom prst="rect">
            <a:avLst/>
          </a:prstGeom>
        </p:spPr>
      </p:pic>
      <p:sp>
        <p:nvSpPr>
          <p:cNvPr id="9" name="Title 5">
            <a:extLst>
              <a:ext uri="{FF2B5EF4-FFF2-40B4-BE49-F238E27FC236}">
                <a16:creationId xmlns:a16="http://schemas.microsoft.com/office/drawing/2014/main" id="{9305A29D-684D-4A6B-87A0-4DC03A9CE959}"/>
              </a:ext>
            </a:extLst>
          </p:cNvPr>
          <p:cNvSpPr txBox="1">
            <a:spLocks/>
          </p:cNvSpPr>
          <p:nvPr/>
        </p:nvSpPr>
        <p:spPr>
          <a:xfrm>
            <a:off x="8774136" y="4247374"/>
            <a:ext cx="2465682" cy="1288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dirty="0">
                <a:latin typeface="+mj-lt"/>
                <a:ea typeface="+mj-ea"/>
                <a:cs typeface="+mj-cs"/>
              </a:rPr>
              <a:t>76198 – Hanging Decorative</a:t>
            </a:r>
            <a:endParaRPr lang="en-US" sz="4000" dirty="0"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29DEA6-D379-4044-82D0-A49E253AD42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49" t="38193" r="27327"/>
          <a:stretch/>
        </p:blipFill>
        <p:spPr>
          <a:xfrm>
            <a:off x="8936318" y="1073427"/>
            <a:ext cx="2141318" cy="306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235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522A36-5DAC-450F-B50B-18851BD159D7}"/>
              </a:ext>
            </a:extLst>
          </p:cNvPr>
          <p:cNvSpPr/>
          <p:nvPr/>
        </p:nvSpPr>
        <p:spPr>
          <a:xfrm>
            <a:off x="4663509" y="251014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18thCentury" pitchFamily="2" charset="0"/>
              </a:rPr>
              <a:t>HOME DECOR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E543740-B8DA-4278-8B89-02604C8B0247}"/>
              </a:ext>
            </a:extLst>
          </p:cNvPr>
          <p:cNvGrpSpPr/>
          <p:nvPr/>
        </p:nvGrpSpPr>
        <p:grpSpPr>
          <a:xfrm>
            <a:off x="1077984" y="1232200"/>
            <a:ext cx="10775995" cy="4393599"/>
            <a:chOff x="1462297" y="1232196"/>
            <a:chExt cx="10775995" cy="4393599"/>
          </a:xfrm>
        </p:grpSpPr>
        <p:sp>
          <p:nvSpPr>
            <p:cNvPr id="13" name="Title 5">
              <a:extLst>
                <a:ext uri="{FF2B5EF4-FFF2-40B4-BE49-F238E27FC236}">
                  <a16:creationId xmlns:a16="http://schemas.microsoft.com/office/drawing/2014/main" id="{34A8E04D-8B4D-4295-8630-A1E868323722}"/>
                </a:ext>
              </a:extLst>
            </p:cNvPr>
            <p:cNvSpPr txBox="1">
              <a:spLocks/>
            </p:cNvSpPr>
            <p:nvPr/>
          </p:nvSpPr>
          <p:spPr>
            <a:xfrm>
              <a:off x="3511640" y="4851341"/>
              <a:ext cx="2202580" cy="77445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dirty="0"/>
                <a:t>IR674 – Decorative Christmas Tree Small</a:t>
              </a:r>
              <a:endParaRPr lang="en-US" sz="4000" dirty="0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D8DB710-6883-4E7E-8708-3214CFDBD50A}"/>
                </a:ext>
              </a:extLst>
            </p:cNvPr>
            <p:cNvGrpSpPr/>
            <p:nvPr/>
          </p:nvGrpSpPr>
          <p:grpSpPr>
            <a:xfrm>
              <a:off x="1462297" y="1232196"/>
              <a:ext cx="10775995" cy="4393599"/>
              <a:chOff x="1462297" y="1232196"/>
              <a:chExt cx="10775995" cy="4393599"/>
            </a:xfrm>
          </p:grpSpPr>
          <p:sp>
            <p:nvSpPr>
              <p:cNvPr id="11" name="Title 5">
                <a:extLst>
                  <a:ext uri="{FF2B5EF4-FFF2-40B4-BE49-F238E27FC236}">
                    <a16:creationId xmlns:a16="http://schemas.microsoft.com/office/drawing/2014/main" id="{5AE47963-4F82-4F09-899D-ABF9F382498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62297" y="4851345"/>
                <a:ext cx="1818446" cy="55650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32500" lnSpcReduction="20000"/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r>
                  <a:rPr lang="en-US" sz="4400" dirty="0">
                    <a:latin typeface="+mj-lt"/>
                    <a:ea typeface="+mj-ea"/>
                    <a:cs typeface="+mj-cs"/>
                  </a:rPr>
                  <a:t>IR673 – Decorative Christmas Tree Large</a:t>
                </a:r>
                <a:endParaRPr lang="en-US" sz="4000" dirty="0">
                  <a:latin typeface="+mj-lt"/>
                  <a:ea typeface="+mj-ea"/>
                  <a:cs typeface="+mj-cs"/>
                </a:endParaRPr>
              </a:p>
            </p:txBody>
          </p:sp>
          <p:pic>
            <p:nvPicPr>
              <p:cNvPr id="12" name="Picture 11" descr="DSCN7615.JPG">
                <a:extLst>
                  <a:ext uri="{FF2B5EF4-FFF2-40B4-BE49-F238E27FC236}">
                    <a16:creationId xmlns:a16="http://schemas.microsoft.com/office/drawing/2014/main" id="{2612F9A4-5380-4022-B773-F182CFF4C9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lum bright="10000" contrast="30000"/>
              </a:blip>
              <a:srcRect/>
              <a:stretch>
                <a:fillRect/>
              </a:stretch>
            </p:blipFill>
            <p:spPr>
              <a:xfrm rot="16200000">
                <a:off x="444804" y="2249697"/>
                <a:ext cx="3395403" cy="1360415"/>
              </a:xfrm>
              <a:prstGeom prst="rect">
                <a:avLst/>
              </a:prstGeom>
            </p:spPr>
          </p:pic>
          <p:pic>
            <p:nvPicPr>
              <p:cNvPr id="14" name="Picture 13" descr="DSCN7616.JPG">
                <a:extLst>
                  <a:ext uri="{FF2B5EF4-FFF2-40B4-BE49-F238E27FC236}">
                    <a16:creationId xmlns:a16="http://schemas.microsoft.com/office/drawing/2014/main" id="{946D3463-0BDD-49A3-AEAE-043EA55B77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lum contrast="30000"/>
              </a:blip>
              <a:srcRect/>
              <a:stretch>
                <a:fillRect/>
              </a:stretch>
            </p:blipFill>
            <p:spPr>
              <a:xfrm rot="16200000">
                <a:off x="2760355" y="2249690"/>
                <a:ext cx="3395403" cy="1360417"/>
              </a:xfrm>
              <a:prstGeom prst="rect">
                <a:avLst/>
              </a:prstGeom>
            </p:spPr>
          </p:pic>
          <p:sp>
            <p:nvSpPr>
              <p:cNvPr id="15" name="Title 5">
                <a:extLst>
                  <a:ext uri="{FF2B5EF4-FFF2-40B4-BE49-F238E27FC236}">
                    <a16:creationId xmlns:a16="http://schemas.microsoft.com/office/drawing/2014/main" id="{0954BEC8-7904-4A5F-9376-AF93BFF33B1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65899" y="4779906"/>
                <a:ext cx="1797737" cy="699378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55000" lnSpcReduction="2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dirty="0"/>
                  <a:t>IR091 – Decorative Christmas Tree</a:t>
                </a:r>
                <a:endParaRPr lang="en-US" sz="4000" dirty="0"/>
              </a:p>
            </p:txBody>
          </p:sp>
          <p:pic>
            <p:nvPicPr>
              <p:cNvPr id="16" name="Picture 15" descr="DSCN7617.JPG">
                <a:extLst>
                  <a:ext uri="{FF2B5EF4-FFF2-40B4-BE49-F238E27FC236}">
                    <a16:creationId xmlns:a16="http://schemas.microsoft.com/office/drawing/2014/main" id="{E62EE4F3-CB66-485A-B7D2-973EE1CCC8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lum contrast="30000"/>
              </a:blip>
              <a:srcRect/>
              <a:stretch>
                <a:fillRect/>
              </a:stretch>
            </p:blipFill>
            <p:spPr>
              <a:xfrm rot="16200000">
                <a:off x="5208892" y="2337488"/>
                <a:ext cx="3395405" cy="1184823"/>
              </a:xfrm>
              <a:prstGeom prst="rect">
                <a:avLst/>
              </a:prstGeom>
            </p:spPr>
          </p:pic>
          <p:sp>
            <p:nvSpPr>
              <p:cNvPr id="17" name="Title 5">
                <a:extLst>
                  <a:ext uri="{FF2B5EF4-FFF2-40B4-BE49-F238E27FC236}">
                    <a16:creationId xmlns:a16="http://schemas.microsoft.com/office/drawing/2014/main" id="{00ABC89E-ED54-495A-9FBC-377F37A4EC9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35928" y="4851345"/>
                <a:ext cx="1948976" cy="630619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47500" lnSpcReduction="2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dirty="0"/>
                  <a:t>IR743 – Decorative Candle Holder 5 Arms</a:t>
                </a:r>
                <a:endParaRPr lang="en-US" sz="4000" dirty="0"/>
              </a:p>
            </p:txBody>
          </p:sp>
          <p:pic>
            <p:nvPicPr>
              <p:cNvPr id="18" name="Picture 17" descr="DSCN7612.JPG">
                <a:extLst>
                  <a:ext uri="{FF2B5EF4-FFF2-40B4-BE49-F238E27FC236}">
                    <a16:creationId xmlns:a16="http://schemas.microsoft.com/office/drawing/2014/main" id="{5EFC8BD0-0BF1-4D1B-A0F1-49544A033C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lum bright="10000" contrast="30000"/>
              </a:blip>
              <a:srcRect/>
              <a:stretch>
                <a:fillRect/>
              </a:stretch>
            </p:blipFill>
            <p:spPr>
              <a:xfrm>
                <a:off x="8135928" y="1232197"/>
                <a:ext cx="1797737" cy="3395405"/>
              </a:xfrm>
              <a:prstGeom prst="rect">
                <a:avLst/>
              </a:prstGeom>
            </p:spPr>
          </p:pic>
          <p:sp>
            <p:nvSpPr>
              <p:cNvPr id="19" name="Title 5">
                <a:extLst>
                  <a:ext uri="{FF2B5EF4-FFF2-40B4-BE49-F238E27FC236}">
                    <a16:creationId xmlns:a16="http://schemas.microsoft.com/office/drawing/2014/main" id="{4C0800B1-E470-4E2D-BD07-89D0E82300B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084904" y="4854979"/>
                <a:ext cx="2153388" cy="770816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62500" lnSpcReduction="2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dirty="0"/>
                  <a:t>IR616 – Decorative Candle Holder Single Head</a:t>
                </a:r>
                <a:endParaRPr lang="en-US" sz="4000" dirty="0"/>
              </a:p>
            </p:txBody>
          </p:sp>
          <p:pic>
            <p:nvPicPr>
              <p:cNvPr id="20" name="Picture 19" descr="DSCN7613.JPG">
                <a:extLst>
                  <a:ext uri="{FF2B5EF4-FFF2-40B4-BE49-F238E27FC236}">
                    <a16:creationId xmlns:a16="http://schemas.microsoft.com/office/drawing/2014/main" id="{D031B2B3-6B65-486D-9B97-DF58FF5806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lum contrast="30000"/>
              </a:blip>
              <a:srcRect/>
              <a:stretch>
                <a:fillRect/>
              </a:stretch>
            </p:blipFill>
            <p:spPr>
              <a:xfrm>
                <a:off x="10402957" y="1232196"/>
                <a:ext cx="1550589" cy="339540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4342223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522A36-5DAC-450F-B50B-18851BD159D7}"/>
              </a:ext>
            </a:extLst>
          </p:cNvPr>
          <p:cNvSpPr/>
          <p:nvPr/>
        </p:nvSpPr>
        <p:spPr>
          <a:xfrm>
            <a:off x="4663509" y="251014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18thCentury" pitchFamily="2" charset="0"/>
              </a:rPr>
              <a:t>HOME DECOR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8471091-7856-4AAE-8D70-A5768809CD6D}"/>
              </a:ext>
            </a:extLst>
          </p:cNvPr>
          <p:cNvGrpSpPr/>
          <p:nvPr/>
        </p:nvGrpSpPr>
        <p:grpSpPr>
          <a:xfrm>
            <a:off x="851021" y="962039"/>
            <a:ext cx="10765677" cy="5029577"/>
            <a:chOff x="851021" y="962039"/>
            <a:chExt cx="10765677" cy="5029577"/>
          </a:xfrm>
        </p:grpSpPr>
        <p:sp>
          <p:nvSpPr>
            <p:cNvPr id="24" name="Title 5">
              <a:extLst>
                <a:ext uri="{FF2B5EF4-FFF2-40B4-BE49-F238E27FC236}">
                  <a16:creationId xmlns:a16="http://schemas.microsoft.com/office/drawing/2014/main" id="{8B156878-5ED7-4D26-9FB0-AF120531937F}"/>
                </a:ext>
              </a:extLst>
            </p:cNvPr>
            <p:cNvSpPr txBox="1">
              <a:spLocks/>
            </p:cNvSpPr>
            <p:nvPr/>
          </p:nvSpPr>
          <p:spPr>
            <a:xfrm>
              <a:off x="851021" y="2676939"/>
              <a:ext cx="1816926" cy="89452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55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dirty="0"/>
                <a:t>IR786 – Decorative Candle Holder Single Head</a:t>
              </a:r>
              <a:endParaRPr lang="en-US" sz="4000" dirty="0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CA284D6-2F52-4A5E-9C38-CA3C13E319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99" t="9812" r="19871" b="9335"/>
            <a:stretch/>
          </p:blipFill>
          <p:spPr>
            <a:xfrm>
              <a:off x="1001196" y="966296"/>
              <a:ext cx="1516576" cy="1585784"/>
            </a:xfrm>
            <a:prstGeom prst="rect">
              <a:avLst/>
            </a:prstGeom>
          </p:spPr>
        </p:pic>
        <p:sp>
          <p:nvSpPr>
            <p:cNvPr id="26" name="Title 5">
              <a:extLst>
                <a:ext uri="{FF2B5EF4-FFF2-40B4-BE49-F238E27FC236}">
                  <a16:creationId xmlns:a16="http://schemas.microsoft.com/office/drawing/2014/main" id="{E87DB6E1-F5CD-49AE-91DC-8C4CCD43DEA2}"/>
                </a:ext>
              </a:extLst>
            </p:cNvPr>
            <p:cNvSpPr txBox="1">
              <a:spLocks/>
            </p:cNvSpPr>
            <p:nvPr/>
          </p:nvSpPr>
          <p:spPr>
            <a:xfrm>
              <a:off x="2984759" y="2676939"/>
              <a:ext cx="1816927" cy="69937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55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dirty="0"/>
                <a:t>IR648 – </a:t>
              </a:r>
            </a:p>
            <a:p>
              <a:pPr algn="ctr"/>
              <a:r>
                <a:rPr lang="en-US" dirty="0"/>
                <a:t>Decorative Wreath For Wall</a:t>
              </a:r>
              <a:endParaRPr lang="en-US" sz="4000" dirty="0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8CDE2CC-B38B-4329-8890-1AF3676E3E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45" b="9336"/>
            <a:stretch/>
          </p:blipFill>
          <p:spPr>
            <a:xfrm>
              <a:off x="3134935" y="962039"/>
              <a:ext cx="1516577" cy="1585784"/>
            </a:xfrm>
            <a:prstGeom prst="rect">
              <a:avLst/>
            </a:prstGeom>
          </p:spPr>
        </p:pic>
        <p:sp>
          <p:nvSpPr>
            <p:cNvPr id="28" name="Title 5">
              <a:extLst>
                <a:ext uri="{FF2B5EF4-FFF2-40B4-BE49-F238E27FC236}">
                  <a16:creationId xmlns:a16="http://schemas.microsoft.com/office/drawing/2014/main" id="{C0D46B57-6F11-4773-856A-59CD6AA3ED2C}"/>
                </a:ext>
              </a:extLst>
            </p:cNvPr>
            <p:cNvSpPr txBox="1">
              <a:spLocks/>
            </p:cNvSpPr>
            <p:nvPr/>
          </p:nvSpPr>
          <p:spPr>
            <a:xfrm>
              <a:off x="5119636" y="2732726"/>
              <a:ext cx="2270680" cy="58780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dirty="0"/>
                <a:t>IR068 – Decorative Wreath For Wall</a:t>
              </a:r>
              <a:endParaRPr lang="en-US" sz="4000" dirty="0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9E1582FA-80DC-4768-8681-FDF869A95E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3" t="23122" r="8573" b="11392"/>
            <a:stretch/>
          </p:blipFill>
          <p:spPr>
            <a:xfrm>
              <a:off x="5268675" y="962039"/>
              <a:ext cx="1816926" cy="1585784"/>
            </a:xfrm>
            <a:prstGeom prst="rect">
              <a:avLst/>
            </a:prstGeom>
          </p:spPr>
        </p:pic>
        <p:sp>
          <p:nvSpPr>
            <p:cNvPr id="30" name="Title 5">
              <a:extLst>
                <a:ext uri="{FF2B5EF4-FFF2-40B4-BE49-F238E27FC236}">
                  <a16:creationId xmlns:a16="http://schemas.microsoft.com/office/drawing/2014/main" id="{FF58FBF1-49EE-4708-A10C-483A80263095}"/>
                </a:ext>
              </a:extLst>
            </p:cNvPr>
            <p:cNvSpPr txBox="1">
              <a:spLocks/>
            </p:cNvSpPr>
            <p:nvPr/>
          </p:nvSpPr>
          <p:spPr>
            <a:xfrm>
              <a:off x="7564410" y="2726959"/>
              <a:ext cx="1924147" cy="57226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400" dirty="0"/>
                <a:t>IR070 – Decorative Wreath For Wall</a:t>
              </a: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565E7E5C-1A51-42F9-A42E-E2166912B3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83" t="2363" r="11762"/>
            <a:stretch/>
          </p:blipFill>
          <p:spPr>
            <a:xfrm>
              <a:off x="7532075" y="962040"/>
              <a:ext cx="1816926" cy="1585784"/>
            </a:xfrm>
            <a:prstGeom prst="rect">
              <a:avLst/>
            </a:prstGeom>
          </p:spPr>
        </p:pic>
        <p:sp>
          <p:nvSpPr>
            <p:cNvPr id="32" name="Title 5">
              <a:extLst>
                <a:ext uri="{FF2B5EF4-FFF2-40B4-BE49-F238E27FC236}">
                  <a16:creationId xmlns:a16="http://schemas.microsoft.com/office/drawing/2014/main" id="{AF015239-1C18-446F-BB3F-5F3DF1E1F944}"/>
                </a:ext>
              </a:extLst>
            </p:cNvPr>
            <p:cNvSpPr txBox="1">
              <a:spLocks/>
            </p:cNvSpPr>
            <p:nvPr/>
          </p:nvSpPr>
          <p:spPr>
            <a:xfrm>
              <a:off x="9799772" y="2637182"/>
              <a:ext cx="1816926" cy="82546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400" dirty="0"/>
                <a:t>IR042 – Decorative Wreath For Wall Heart Shaped</a:t>
              </a: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4D25536D-9D97-4654-AF2B-66129F194D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29" t="4427" r="13652" b="2616"/>
            <a:stretch/>
          </p:blipFill>
          <p:spPr>
            <a:xfrm>
              <a:off x="9795475" y="962039"/>
              <a:ext cx="1816926" cy="1585784"/>
            </a:xfrm>
            <a:prstGeom prst="rect">
              <a:avLst/>
            </a:prstGeom>
          </p:spPr>
        </p:pic>
        <p:sp>
          <p:nvSpPr>
            <p:cNvPr id="34" name="Title 5">
              <a:extLst>
                <a:ext uri="{FF2B5EF4-FFF2-40B4-BE49-F238E27FC236}">
                  <a16:creationId xmlns:a16="http://schemas.microsoft.com/office/drawing/2014/main" id="{D968BBB0-725F-4966-A2A0-581FA27477B1}"/>
                </a:ext>
              </a:extLst>
            </p:cNvPr>
            <p:cNvSpPr txBox="1">
              <a:spLocks/>
            </p:cNvSpPr>
            <p:nvPr/>
          </p:nvSpPr>
          <p:spPr>
            <a:xfrm>
              <a:off x="1001196" y="5166155"/>
              <a:ext cx="1516576" cy="82546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100" dirty="0"/>
                <a:t>IR237 – Decorative Wall Hanger 4 Hooks</a:t>
              </a: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D44C8921-86EA-4575-921C-60A5A092D9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130" b="14046"/>
            <a:stretch/>
          </p:blipFill>
          <p:spPr>
            <a:xfrm>
              <a:off x="1001196" y="3696320"/>
              <a:ext cx="1516576" cy="1344976"/>
            </a:xfrm>
            <a:prstGeom prst="rect">
              <a:avLst/>
            </a:prstGeom>
          </p:spPr>
        </p:pic>
        <p:sp>
          <p:nvSpPr>
            <p:cNvPr id="36" name="Title 5">
              <a:extLst>
                <a:ext uri="{FF2B5EF4-FFF2-40B4-BE49-F238E27FC236}">
                  <a16:creationId xmlns:a16="http://schemas.microsoft.com/office/drawing/2014/main" id="{CEC42C6A-3513-4563-998C-439FC4D669BD}"/>
                </a:ext>
              </a:extLst>
            </p:cNvPr>
            <p:cNvSpPr txBox="1">
              <a:spLocks/>
            </p:cNvSpPr>
            <p:nvPr/>
          </p:nvSpPr>
          <p:spPr>
            <a:xfrm>
              <a:off x="3320387" y="5273073"/>
              <a:ext cx="1145126" cy="62882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100" dirty="0"/>
                <a:t>7427 - Flower</a:t>
              </a: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1DA83987-D924-40A1-8DA6-C75643DC8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662" y="3696319"/>
              <a:ext cx="1516576" cy="1344977"/>
            </a:xfrm>
            <a:prstGeom prst="rect">
              <a:avLst/>
            </a:prstGeom>
          </p:spPr>
        </p:pic>
        <p:sp>
          <p:nvSpPr>
            <p:cNvPr id="38" name="Title 5">
              <a:extLst>
                <a:ext uri="{FF2B5EF4-FFF2-40B4-BE49-F238E27FC236}">
                  <a16:creationId xmlns:a16="http://schemas.microsoft.com/office/drawing/2014/main" id="{0E99EBC6-7FBD-4AE7-B499-D68820AF5283}"/>
                </a:ext>
              </a:extLst>
            </p:cNvPr>
            <p:cNvSpPr txBox="1">
              <a:spLocks/>
            </p:cNvSpPr>
            <p:nvPr/>
          </p:nvSpPr>
          <p:spPr>
            <a:xfrm>
              <a:off x="5268128" y="5273073"/>
              <a:ext cx="1816926" cy="51205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400" dirty="0"/>
                <a:t>5660 – Ball Ornament</a:t>
              </a:r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44FEF040-1A7B-4824-B017-8086FC426B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35" t="19915" r="18064" b="15949"/>
            <a:stretch/>
          </p:blipFill>
          <p:spPr>
            <a:xfrm>
              <a:off x="5268128" y="3696319"/>
              <a:ext cx="1816926" cy="1344977"/>
            </a:xfrm>
            <a:prstGeom prst="rect">
              <a:avLst/>
            </a:prstGeom>
          </p:spPr>
        </p:pic>
        <p:sp>
          <p:nvSpPr>
            <p:cNvPr id="40" name="Title 5">
              <a:extLst>
                <a:ext uri="{FF2B5EF4-FFF2-40B4-BE49-F238E27FC236}">
                  <a16:creationId xmlns:a16="http://schemas.microsoft.com/office/drawing/2014/main" id="{045B1F28-D305-4598-B80D-C80A338445F3}"/>
                </a:ext>
              </a:extLst>
            </p:cNvPr>
            <p:cNvSpPr txBox="1">
              <a:spLocks/>
            </p:cNvSpPr>
            <p:nvPr/>
          </p:nvSpPr>
          <p:spPr>
            <a:xfrm>
              <a:off x="7350947" y="5386615"/>
              <a:ext cx="1145126" cy="20928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100" dirty="0"/>
                <a:t>6118 – Decor</a:t>
              </a:r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131A6003-3B15-4986-B496-80524007F2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60" t="3038" r="27554" b="11224"/>
            <a:stretch/>
          </p:blipFill>
          <p:spPr>
            <a:xfrm>
              <a:off x="7564410" y="3696319"/>
              <a:ext cx="718200" cy="1344977"/>
            </a:xfrm>
            <a:prstGeom prst="rect">
              <a:avLst/>
            </a:prstGeom>
          </p:spPr>
        </p:pic>
        <p:sp>
          <p:nvSpPr>
            <p:cNvPr id="42" name="Title 5">
              <a:extLst>
                <a:ext uri="{FF2B5EF4-FFF2-40B4-BE49-F238E27FC236}">
                  <a16:creationId xmlns:a16="http://schemas.microsoft.com/office/drawing/2014/main" id="{61DE45B8-BD42-45A5-93BF-AE1706B37477}"/>
                </a:ext>
              </a:extLst>
            </p:cNvPr>
            <p:cNvSpPr txBox="1">
              <a:spLocks/>
            </p:cNvSpPr>
            <p:nvPr/>
          </p:nvSpPr>
          <p:spPr>
            <a:xfrm>
              <a:off x="8415750" y="5378930"/>
              <a:ext cx="1072807" cy="21697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100" dirty="0"/>
                <a:t>6119 - Decor</a:t>
              </a: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A321C939-9966-483F-AC27-F061676965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550" t="6582" r="25069" b="1941"/>
            <a:stretch/>
          </p:blipFill>
          <p:spPr>
            <a:xfrm>
              <a:off x="8630801" y="3693016"/>
              <a:ext cx="718200" cy="1344976"/>
            </a:xfrm>
            <a:prstGeom prst="rect">
              <a:avLst/>
            </a:prstGeom>
          </p:spPr>
        </p:pic>
        <p:sp>
          <p:nvSpPr>
            <p:cNvPr id="44" name="Title 5">
              <a:extLst>
                <a:ext uri="{FF2B5EF4-FFF2-40B4-BE49-F238E27FC236}">
                  <a16:creationId xmlns:a16="http://schemas.microsoft.com/office/drawing/2014/main" id="{0544CDAB-8560-449E-9DD7-08663F982F5A}"/>
                </a:ext>
              </a:extLst>
            </p:cNvPr>
            <p:cNvSpPr txBox="1">
              <a:spLocks/>
            </p:cNvSpPr>
            <p:nvPr/>
          </p:nvSpPr>
          <p:spPr>
            <a:xfrm>
              <a:off x="10162134" y="5326742"/>
              <a:ext cx="1314237" cy="2844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100" dirty="0"/>
                <a:t>6214 – Candle Holder</a:t>
              </a:r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16F1FFF8-BAE4-4CE3-9CED-BECA0C2B5B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2" t="39494" r="11888" b="28948"/>
            <a:stretch/>
          </p:blipFill>
          <p:spPr>
            <a:xfrm>
              <a:off x="9795475" y="3693016"/>
              <a:ext cx="1816926" cy="721688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D8EA98C7-F998-420A-9189-C38188448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5476" y="4591372"/>
              <a:ext cx="1816926" cy="5722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91066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5">
            <a:extLst>
              <a:ext uri="{FF2B5EF4-FFF2-40B4-BE49-F238E27FC236}">
                <a16:creationId xmlns:a16="http://schemas.microsoft.com/office/drawing/2014/main" id="{BF71CE6F-4403-4157-89CF-558FBB4BB638}"/>
              </a:ext>
            </a:extLst>
          </p:cNvPr>
          <p:cNvSpPr txBox="1">
            <a:spLocks/>
          </p:cNvSpPr>
          <p:nvPr/>
        </p:nvSpPr>
        <p:spPr>
          <a:xfrm>
            <a:off x="1318726" y="2849028"/>
            <a:ext cx="1483202" cy="3986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00" dirty="0"/>
              <a:t>6215 – Candle Holder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9F11D363-48E7-4BD9-90C8-20DABD18E4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8" t="18339" r="18191" b="16624"/>
          <a:stretch/>
        </p:blipFill>
        <p:spPr>
          <a:xfrm>
            <a:off x="1073519" y="1126246"/>
            <a:ext cx="1973617" cy="1491206"/>
          </a:xfrm>
          <a:prstGeom prst="rect">
            <a:avLst/>
          </a:prstGeom>
        </p:spPr>
      </p:pic>
      <p:sp>
        <p:nvSpPr>
          <p:cNvPr id="49" name="Title 5">
            <a:extLst>
              <a:ext uri="{FF2B5EF4-FFF2-40B4-BE49-F238E27FC236}">
                <a16:creationId xmlns:a16="http://schemas.microsoft.com/office/drawing/2014/main" id="{5B75B4C0-7E8E-4A05-832F-2AFB21B68736}"/>
              </a:ext>
            </a:extLst>
          </p:cNvPr>
          <p:cNvSpPr txBox="1">
            <a:spLocks/>
          </p:cNvSpPr>
          <p:nvPr/>
        </p:nvSpPr>
        <p:spPr>
          <a:xfrm>
            <a:off x="3709620" y="2837227"/>
            <a:ext cx="1459964" cy="422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00" dirty="0"/>
              <a:t>6216 – Candle Holder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57B39AA4-C1F9-42E2-A4AD-406AEEBAD51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8" t="2194" r="8736"/>
          <a:stretch/>
        </p:blipFill>
        <p:spPr>
          <a:xfrm>
            <a:off x="3452794" y="1126246"/>
            <a:ext cx="1973617" cy="1491206"/>
          </a:xfrm>
          <a:prstGeom prst="rect">
            <a:avLst/>
          </a:prstGeom>
        </p:spPr>
      </p:pic>
      <p:sp>
        <p:nvSpPr>
          <p:cNvPr id="51" name="Title 5">
            <a:extLst>
              <a:ext uri="{FF2B5EF4-FFF2-40B4-BE49-F238E27FC236}">
                <a16:creationId xmlns:a16="http://schemas.microsoft.com/office/drawing/2014/main" id="{B6579EBE-2710-4DB1-B817-E60054A2E50A}"/>
              </a:ext>
            </a:extLst>
          </p:cNvPr>
          <p:cNvSpPr txBox="1">
            <a:spLocks/>
          </p:cNvSpPr>
          <p:nvPr/>
        </p:nvSpPr>
        <p:spPr>
          <a:xfrm>
            <a:off x="1457398" y="5731754"/>
            <a:ext cx="1296600" cy="520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00" dirty="0"/>
              <a:t>3420 – Pillar Holder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34125D9B-375D-4262-9882-A6C4A5E1CD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" t="27343" r="8107" b="17641"/>
          <a:stretch/>
        </p:blipFill>
        <p:spPr>
          <a:xfrm rot="5400000">
            <a:off x="999594" y="3873405"/>
            <a:ext cx="2121465" cy="1205856"/>
          </a:xfrm>
          <a:prstGeom prst="rect">
            <a:avLst/>
          </a:prstGeom>
        </p:spPr>
      </p:pic>
      <p:sp>
        <p:nvSpPr>
          <p:cNvPr id="53" name="Title 5">
            <a:extLst>
              <a:ext uri="{FF2B5EF4-FFF2-40B4-BE49-F238E27FC236}">
                <a16:creationId xmlns:a16="http://schemas.microsoft.com/office/drawing/2014/main" id="{92D70291-E295-4C37-9CD8-01635D25E7FD}"/>
              </a:ext>
            </a:extLst>
          </p:cNvPr>
          <p:cNvSpPr txBox="1">
            <a:spLocks/>
          </p:cNvSpPr>
          <p:nvPr/>
        </p:nvSpPr>
        <p:spPr>
          <a:xfrm>
            <a:off x="3392805" y="5587732"/>
            <a:ext cx="1973617" cy="9195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00" dirty="0"/>
              <a:t>7747-R/7747-G/7747-BL – Glass Heart Ornament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076D0876-B330-4EDD-B5E3-118111665EB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74" b="2954"/>
          <a:stretch/>
        </p:blipFill>
        <p:spPr>
          <a:xfrm>
            <a:off x="3452794" y="3415600"/>
            <a:ext cx="1973617" cy="2121466"/>
          </a:xfrm>
          <a:prstGeom prst="rect">
            <a:avLst/>
          </a:prstGeom>
        </p:spPr>
      </p:pic>
      <p:sp>
        <p:nvSpPr>
          <p:cNvPr id="55" name="Title 5">
            <a:extLst>
              <a:ext uri="{FF2B5EF4-FFF2-40B4-BE49-F238E27FC236}">
                <a16:creationId xmlns:a16="http://schemas.microsoft.com/office/drawing/2014/main" id="{1A3847E8-0C02-4D04-A19E-5A872705CC1B}"/>
              </a:ext>
            </a:extLst>
          </p:cNvPr>
          <p:cNvSpPr txBox="1">
            <a:spLocks/>
          </p:cNvSpPr>
          <p:nvPr/>
        </p:nvSpPr>
        <p:spPr>
          <a:xfrm>
            <a:off x="6338997" y="2864660"/>
            <a:ext cx="1205857" cy="452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00" dirty="0"/>
              <a:t>3287 - Wreath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1160485F-463A-4FD4-B11C-B6890B1427A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2" b="5653"/>
          <a:stretch/>
        </p:blipFill>
        <p:spPr>
          <a:xfrm>
            <a:off x="5955118" y="1126246"/>
            <a:ext cx="1973618" cy="1491206"/>
          </a:xfrm>
          <a:prstGeom prst="rect">
            <a:avLst/>
          </a:prstGeom>
        </p:spPr>
      </p:pic>
      <p:sp>
        <p:nvSpPr>
          <p:cNvPr id="57" name="Title 5">
            <a:extLst>
              <a:ext uri="{FF2B5EF4-FFF2-40B4-BE49-F238E27FC236}">
                <a16:creationId xmlns:a16="http://schemas.microsoft.com/office/drawing/2014/main" id="{605F16E1-67E6-4978-9D05-D937C307528D}"/>
              </a:ext>
            </a:extLst>
          </p:cNvPr>
          <p:cNvSpPr txBox="1">
            <a:spLocks/>
          </p:cNvSpPr>
          <p:nvPr/>
        </p:nvSpPr>
        <p:spPr>
          <a:xfrm>
            <a:off x="6254092" y="5731754"/>
            <a:ext cx="1142976" cy="5207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00" dirty="0"/>
              <a:t>7425 – Wreath On Stand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50F379D8-3F31-4AAB-A805-C131C4AF399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" r="8573"/>
          <a:stretch/>
        </p:blipFill>
        <p:spPr>
          <a:xfrm>
            <a:off x="5955116" y="3415600"/>
            <a:ext cx="1973617" cy="2121466"/>
          </a:xfrm>
          <a:prstGeom prst="rect">
            <a:avLst/>
          </a:prstGeom>
        </p:spPr>
      </p:pic>
      <p:sp>
        <p:nvSpPr>
          <p:cNvPr id="59" name="Title 5">
            <a:extLst>
              <a:ext uri="{FF2B5EF4-FFF2-40B4-BE49-F238E27FC236}">
                <a16:creationId xmlns:a16="http://schemas.microsoft.com/office/drawing/2014/main" id="{DED9D472-62FC-473F-AE8E-BDBE3738B2FA}"/>
              </a:ext>
            </a:extLst>
          </p:cNvPr>
          <p:cNvSpPr txBox="1">
            <a:spLocks/>
          </p:cNvSpPr>
          <p:nvPr/>
        </p:nvSpPr>
        <p:spPr>
          <a:xfrm>
            <a:off x="9058755" y="5768302"/>
            <a:ext cx="1283467" cy="447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00" dirty="0"/>
              <a:t>3230-B - Staircase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EB7A940D-2EF4-4B3D-8F84-31F8CB3A0C1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497" y="1126246"/>
            <a:ext cx="2835984" cy="4410820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B8A9DF86-E807-4C92-B3FC-3331231BDF43}"/>
              </a:ext>
            </a:extLst>
          </p:cNvPr>
          <p:cNvSpPr/>
          <p:nvPr/>
        </p:nvSpPr>
        <p:spPr>
          <a:xfrm>
            <a:off x="4663509" y="251014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18thCentury" pitchFamily="2" charset="0"/>
              </a:rPr>
              <a:t>HOME DECOR</a:t>
            </a:r>
          </a:p>
        </p:txBody>
      </p:sp>
    </p:spTree>
    <p:extLst>
      <p:ext uri="{BB962C8B-B14F-4D97-AF65-F5344CB8AC3E}">
        <p14:creationId xmlns:p14="http://schemas.microsoft.com/office/powerpoint/2010/main" val="1110648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1486</Words>
  <Application>Microsoft Office PowerPoint</Application>
  <PresentationFormat>Widescreen</PresentationFormat>
  <Paragraphs>316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18thCentury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Arpit Gupta</dc:creator>
  <cp:lastModifiedBy>Arpit Gupta</cp:lastModifiedBy>
  <cp:revision>24</cp:revision>
  <dcterms:created xsi:type="dcterms:W3CDTF">2019-12-30T15:50:53Z</dcterms:created>
  <dcterms:modified xsi:type="dcterms:W3CDTF">2020-01-03T09:33:55Z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2927548</vt:lpwstr>
  </property>
  <property fmtid="{D5CDD505-2E9C-101B-9397-08002B2CF9AE}" name="NXPowerLiteSettings" pid="3">
    <vt:lpwstr>C700052003A000</vt:lpwstr>
  </property>
  <property fmtid="{D5CDD505-2E9C-101B-9397-08002B2CF9AE}" name="NXPowerLiteVersion" pid="4">
    <vt:lpwstr>D8.0.4</vt:lpwstr>
  </property>
</Properties>
</file>