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3618A-C3F9-4AF7-BCC3-907B6EDE5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7A9F5-3838-434A-936A-7E513D2B9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84D47-FCFC-409A-95AC-FB6871FE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45810-FF4D-4E48-B7A9-FAE4592E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4CE84-F2B0-484F-B9F2-B079884B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930D-6B50-4750-A716-D68752BE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1B7B8-9B09-4CA6-B547-77E89D5BF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146DF-E654-4B30-ACF2-E7E282F7F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EBAE-D2A6-4DC2-B6FE-6B91C967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C94DB-5B06-4F34-8D6B-13DCB3F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92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21B76-C2AC-4081-A00E-7B776B75E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04618-A420-4EE9-8ECF-0D574F746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5474A-B98B-4F41-8B34-B7573897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816E1-048C-403B-AD8D-181799F8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C8F7F-F58D-4A9A-A4F6-19E7F591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53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C0F6-AE84-49D2-A2D9-D5749B26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C0138-E3F8-40C7-919B-BCE007DC6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DA2E6-FEE1-48C0-9B9C-AFBE73ADE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1472F-1F43-4F44-8483-4996CDD47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26147-3A7E-4523-B7B6-ED4D770AC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CA0CF-3172-43A6-B25C-B4CC4865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358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79F7-EF71-480F-B13B-26261A2F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C2C91-A393-48CF-BAC2-172D5F80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BF7D7-DC05-43C7-9E63-EA7E663A2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F45677-6C76-4746-927D-77E77CC09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670D8-FD2D-4A6F-A4E6-596CCB9A2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F00385-A962-4606-8139-E628D8F1E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4249A3-9DCA-4C38-B39F-1A0A6A72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1FD1CC-979F-4364-BE26-7F278076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33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40C73-31B5-473D-8FF2-9DF87D2A9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A2EB13-7500-4700-BCE9-D9305F21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32B52-E2A0-4781-B0AE-AF14BC7C5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1C90E-D717-44B2-B77B-54E94240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6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BD36D-C253-4565-8879-C7F726E5E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4F5DBA-203E-470C-9FE2-0E6BD2BE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7E8B3-6232-4874-A6E7-34DB0343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79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27D5-1A51-43D5-9421-71A950196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AC294-006C-4067-B90A-B6252EEAF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FCB7-F205-42AB-8614-D2EA373E1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65675-AC1D-4F64-8804-EE64E44C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84250-DEF2-4A75-916F-62843995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28E84-8527-4476-8082-A6E63DD9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37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DDD9-CBE0-4D48-9FB5-542735D8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D742BF-0F25-4513-9D0D-D9EE3C8D8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48EE3-D615-4E4F-B559-738AF6A04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DF088-11B9-492F-9129-EDC2D397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FAC3C-D372-4718-B0D8-2E815882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A2467-ECBE-464F-9BC8-169E8BBB5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083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BCE0-E91B-40D1-BF16-D53E707A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536C3-4F66-4728-918A-815E7F4AE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0442D-1B21-472B-98C9-529A4B3E2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46B8C-7381-405A-B80C-8FB60D235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FE84-55D6-49CA-BD2A-6858660A6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36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807A9-7151-4C2C-A939-DC7D70E44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C5F08-85E0-42B0-926D-8136C6697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AB31E-24B2-4D20-B44C-4437836B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26E72-551B-42D6-BA81-B98C6B7EB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83272-9D03-47CE-A2A7-99457A33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8937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32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258CE4-FD3C-4B56-B998-250DD718C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9217D-F090-41A4-833E-910770FC4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D93D5-6089-4FF9-9008-B35F820D71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A2F57-63AA-4B78-B194-3D17D9D30847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AB00A-9A1C-484D-BD8B-40EAA3A8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98874-CAB2-4983-8698-CE0F62FE9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991A5-3048-4938-BAE7-7F30F98EC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69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5D5D5B-294A-4C31-A0BC-F124EBF22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35" y="100298"/>
            <a:ext cx="3958343" cy="332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A926A0B-1B7C-4B0B-9451-A32AE207FEA9}"/>
              </a:ext>
            </a:extLst>
          </p:cNvPr>
          <p:cNvGrpSpPr/>
          <p:nvPr/>
        </p:nvGrpSpPr>
        <p:grpSpPr>
          <a:xfrm>
            <a:off x="1355491" y="346314"/>
            <a:ext cx="8861936" cy="5898773"/>
            <a:chOff x="1262725" y="-15565"/>
            <a:chExt cx="9666549" cy="646937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5A2B204-00D1-4CE3-AB60-7C112AB2A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725" y="788711"/>
              <a:ext cx="9666549" cy="566509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6D11989-2AED-4272-81A2-126D8246AC61}"/>
                </a:ext>
              </a:extLst>
            </p:cNvPr>
            <p:cNvSpPr/>
            <p:nvPr/>
          </p:nvSpPr>
          <p:spPr>
            <a:xfrm>
              <a:off x="4060827" y="-15565"/>
              <a:ext cx="407034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2601FDE-16A1-4547-B53D-6B6B40E0B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7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CA3AE2-C549-4F4C-A9A4-FA6007CCD3B1}"/>
              </a:ext>
            </a:extLst>
          </p:cNvPr>
          <p:cNvGrpSpPr/>
          <p:nvPr/>
        </p:nvGrpSpPr>
        <p:grpSpPr>
          <a:xfrm>
            <a:off x="1806080" y="672267"/>
            <a:ext cx="8367806" cy="5210626"/>
            <a:chOff x="1783359" y="346314"/>
            <a:chExt cx="8625281" cy="548716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2ECDE04-0F0F-47D7-90D3-1C3DE06CA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59" y="1024522"/>
              <a:ext cx="8625281" cy="480895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C86BD2-B1AB-4C30-9E06-3A3BDD8D2703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6746D15-C000-41EA-812E-E9DF1DC41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5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80BFEB-60A2-49AB-8E70-ED7ED2CD82BA}"/>
              </a:ext>
            </a:extLst>
          </p:cNvPr>
          <p:cNvGrpSpPr/>
          <p:nvPr/>
        </p:nvGrpSpPr>
        <p:grpSpPr>
          <a:xfrm>
            <a:off x="2064223" y="702365"/>
            <a:ext cx="8063553" cy="4875728"/>
            <a:chOff x="1826625" y="346314"/>
            <a:chExt cx="8538750" cy="553657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A233CB3-097B-4E62-8FBD-CC762BEAB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6625" y="1250887"/>
              <a:ext cx="8538750" cy="463200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AF640E-B514-4047-BCF7-3436C73F528E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5D50192-B25D-4FE5-8CD4-8287B0CBD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5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B511F4-3FAB-4415-97D7-C139594510FD}"/>
              </a:ext>
            </a:extLst>
          </p:cNvPr>
          <p:cNvGrpSpPr/>
          <p:nvPr/>
        </p:nvGrpSpPr>
        <p:grpSpPr>
          <a:xfrm>
            <a:off x="2133600" y="346314"/>
            <a:ext cx="7924800" cy="5147092"/>
            <a:chOff x="2133600" y="346314"/>
            <a:chExt cx="7924800" cy="514709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CDC8E6-4AB4-4CB2-B69B-150AA5196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1364594"/>
              <a:ext cx="7924800" cy="412881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608B15-A193-4E67-BEC8-F60898DC72FE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E191817-FB8B-483C-B1BA-223CDAD4C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4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41F706-5BCF-4FBF-B7F2-CB3B8501D780}"/>
              </a:ext>
            </a:extLst>
          </p:cNvPr>
          <p:cNvGrpSpPr/>
          <p:nvPr/>
        </p:nvGrpSpPr>
        <p:grpSpPr>
          <a:xfrm>
            <a:off x="2027780" y="609600"/>
            <a:ext cx="8136440" cy="5083747"/>
            <a:chOff x="1846503" y="346314"/>
            <a:chExt cx="8498993" cy="53205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5499917-235A-472D-8319-6D26E91CE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503" y="1191156"/>
              <a:ext cx="8498993" cy="447568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D5E901E-5392-40DF-8AF9-862360DABA36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D464DB4-EF29-4FD1-B22C-5116BA777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66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3E0A7B-A21B-4CC2-8A4E-B890B2B7EB2E}"/>
              </a:ext>
            </a:extLst>
          </p:cNvPr>
          <p:cNvGrpSpPr/>
          <p:nvPr/>
        </p:nvGrpSpPr>
        <p:grpSpPr>
          <a:xfrm>
            <a:off x="1886688" y="583095"/>
            <a:ext cx="7959677" cy="4862476"/>
            <a:chOff x="1581888" y="346314"/>
            <a:chExt cx="9028223" cy="553657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B5EC65-2007-4F87-983C-843BAEF6B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1888" y="1159653"/>
              <a:ext cx="9028223" cy="472324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5DABA7-C097-4B03-8734-A92D94C431EE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C09AAD4-5D9C-4E47-A11C-C1FC25A6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68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B4F5AF-9CCE-47EA-AFA4-CDBDC667E2D8}"/>
              </a:ext>
            </a:extLst>
          </p:cNvPr>
          <p:cNvGrpSpPr/>
          <p:nvPr/>
        </p:nvGrpSpPr>
        <p:grpSpPr>
          <a:xfrm>
            <a:off x="1771893" y="542268"/>
            <a:ext cx="8303815" cy="5340625"/>
            <a:chOff x="1679128" y="346314"/>
            <a:chExt cx="8833743" cy="57496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AE5407-84DF-4E0E-8E29-5DFC4F24D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128" y="980086"/>
              <a:ext cx="8833743" cy="511591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FE6DFC8-A2D2-4F50-90B9-2F1378F0429B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EAB51A3-DE3B-4269-BF81-643354AD7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4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BB4482-30F4-44BD-B892-B66061AA25F1}"/>
              </a:ext>
            </a:extLst>
          </p:cNvPr>
          <p:cNvGrpSpPr/>
          <p:nvPr/>
        </p:nvGrpSpPr>
        <p:grpSpPr>
          <a:xfrm>
            <a:off x="1572969" y="465583"/>
            <a:ext cx="8568981" cy="5272607"/>
            <a:chOff x="1811509" y="346314"/>
            <a:chExt cx="8568981" cy="52726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E821A4-ACD4-4C0A-8CA7-85A35BB78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509" y="1018322"/>
              <a:ext cx="8568981" cy="460059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E77170-5A97-4AE0-A571-0EC9ED8AB46C}"/>
                </a:ext>
              </a:extLst>
            </p:cNvPr>
            <p:cNvSpPr/>
            <p:nvPr/>
          </p:nvSpPr>
          <p:spPr>
            <a:xfrm>
              <a:off x="3920687" y="346314"/>
              <a:ext cx="43751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3BCADF3-ADEF-4ADB-AC35-67545998C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51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8368CF-106C-4BF5-A51E-7EBF79AF8C73}"/>
              </a:ext>
            </a:extLst>
          </p:cNvPr>
          <p:cNvGrpSpPr/>
          <p:nvPr/>
        </p:nvGrpSpPr>
        <p:grpSpPr>
          <a:xfrm>
            <a:off x="1300161" y="346314"/>
            <a:ext cx="8890761" cy="5474796"/>
            <a:chOff x="1300161" y="346314"/>
            <a:chExt cx="8890761" cy="54747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F91D11-A14F-4C20-BE07-0286812B8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0161" y="1036889"/>
              <a:ext cx="8890761" cy="478422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84E729-5ECA-4F4F-BDCE-842D8E24DCB5}"/>
                </a:ext>
              </a:extLst>
            </p:cNvPr>
            <p:cNvSpPr/>
            <p:nvPr/>
          </p:nvSpPr>
          <p:spPr>
            <a:xfrm>
              <a:off x="3920687" y="346314"/>
              <a:ext cx="421614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3D8A2C8-71CB-407E-9EBE-DC2AC0927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89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83C45F-2919-494F-940D-70B95BA3B9F7}"/>
              </a:ext>
            </a:extLst>
          </p:cNvPr>
          <p:cNvGrpSpPr/>
          <p:nvPr/>
        </p:nvGrpSpPr>
        <p:grpSpPr>
          <a:xfrm>
            <a:off x="1479896" y="346314"/>
            <a:ext cx="9042332" cy="5674142"/>
            <a:chOff x="1479896" y="346314"/>
            <a:chExt cx="9042332" cy="56741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771F4B-69A6-4D7C-A322-E6567F572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896" y="1135754"/>
              <a:ext cx="9042332" cy="488470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FB2D79-95D3-4BB9-9468-8C8584635321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C42A6D7-339F-4481-AD01-8DB57B82F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0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0070C9-5DAB-415E-9E8F-AAA1DC99D344}"/>
              </a:ext>
            </a:extLst>
          </p:cNvPr>
          <p:cNvGrpSpPr/>
          <p:nvPr/>
        </p:nvGrpSpPr>
        <p:grpSpPr>
          <a:xfrm>
            <a:off x="1498008" y="346314"/>
            <a:ext cx="8785680" cy="5580597"/>
            <a:chOff x="1498008" y="346314"/>
            <a:chExt cx="8785680" cy="558059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1342D1F-21E4-49B9-958A-3D5D15133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008" y="1151869"/>
              <a:ext cx="8785680" cy="477504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CDC9CA-4440-49B1-BB7C-CF41DB305638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BFF6096-A6CF-4BB7-8A92-B2F6256E3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5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98C276-00D3-47E4-A040-9DC4CED3B853}"/>
              </a:ext>
            </a:extLst>
          </p:cNvPr>
          <p:cNvGrpSpPr/>
          <p:nvPr/>
        </p:nvGrpSpPr>
        <p:grpSpPr>
          <a:xfrm>
            <a:off x="1432454" y="346314"/>
            <a:ext cx="8837982" cy="5445906"/>
            <a:chOff x="1432454" y="346314"/>
            <a:chExt cx="8837982" cy="544590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77F6BE-5523-424A-97FE-F3AD15806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454" y="1017908"/>
              <a:ext cx="8837982" cy="477431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198069-7C01-420A-AF2E-110898730889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3F957F3-E974-4C58-96E4-4BBC7F251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3574A2D-499E-4CBB-BEF9-EA2DADAE24F3}"/>
              </a:ext>
            </a:extLst>
          </p:cNvPr>
          <p:cNvGrpSpPr/>
          <p:nvPr/>
        </p:nvGrpSpPr>
        <p:grpSpPr>
          <a:xfrm>
            <a:off x="2092956" y="571601"/>
            <a:ext cx="7767547" cy="5007564"/>
            <a:chOff x="2212226" y="346314"/>
            <a:chExt cx="7767547" cy="50075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BADA5FB-22CE-41BB-9807-E6E28FE56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2226" y="1209419"/>
              <a:ext cx="7767547" cy="414445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25382E-06FA-4EDB-9A47-533B7CFE11D5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6E4B2CE-F257-4504-8F36-8FE98C5FD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57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ADD6BB8-9F69-4EB3-85EE-433384AE07A1}"/>
              </a:ext>
            </a:extLst>
          </p:cNvPr>
          <p:cNvGrpSpPr/>
          <p:nvPr/>
        </p:nvGrpSpPr>
        <p:grpSpPr>
          <a:xfrm>
            <a:off x="2206013" y="346314"/>
            <a:ext cx="7474434" cy="4848538"/>
            <a:chOff x="2206013" y="346314"/>
            <a:chExt cx="7474434" cy="48485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977E74F-44F8-4504-8E17-A8587D08F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013" y="1204483"/>
              <a:ext cx="7474434" cy="399036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06C0EB-8488-49EF-8C1A-D4D7C9F84669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222F15A-F00C-42AA-A424-FF390496A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3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2EEA8B-639D-43FF-BE89-93B5E74464AA}"/>
              </a:ext>
            </a:extLst>
          </p:cNvPr>
          <p:cNvGrpSpPr/>
          <p:nvPr/>
        </p:nvGrpSpPr>
        <p:grpSpPr>
          <a:xfrm>
            <a:off x="1881809" y="346314"/>
            <a:ext cx="8256104" cy="5617164"/>
            <a:chOff x="2246703" y="346314"/>
            <a:chExt cx="7891210" cy="506067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D2AF5FF-C177-463C-8421-D6B800DD6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6703" y="1207260"/>
              <a:ext cx="7891210" cy="419972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5332C6-8AFA-4180-8255-200BD7D7C028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E8F6559-5AE5-4954-8758-9F3B9AD77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08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 695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143" y="1099930"/>
            <a:ext cx="6347343" cy="5115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9D6F11-0B8B-4B74-B61C-85E891381806}"/>
              </a:ext>
            </a:extLst>
          </p:cNvPr>
          <p:cNvSpPr/>
          <p:nvPr/>
        </p:nvSpPr>
        <p:spPr>
          <a:xfrm>
            <a:off x="3920688" y="346314"/>
            <a:ext cx="3731542" cy="5331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18thCentury" pitchFamily="2" charset="0"/>
              </a:rPr>
              <a:t>KITCHEN &amp; TABLE LINEN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49234-5244-4F71-911F-AE77639F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A67C33-BE44-4165-8F8B-1D902F9E2BBE}"/>
              </a:ext>
            </a:extLst>
          </p:cNvPr>
          <p:cNvGrpSpPr/>
          <p:nvPr/>
        </p:nvGrpSpPr>
        <p:grpSpPr>
          <a:xfrm>
            <a:off x="1239346" y="346314"/>
            <a:ext cx="8743597" cy="5788370"/>
            <a:chOff x="1239346" y="346314"/>
            <a:chExt cx="8743597" cy="57883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7FB800-BF4D-4889-90CC-89AB30986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346" y="996496"/>
              <a:ext cx="8743597" cy="513818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68B02D0-71B5-4F8C-8DA1-B6545E02E773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F2C4FDB-63B5-4765-9418-BF2184D7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43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AEF852-5322-43C7-852D-614477B9FFD7}"/>
              </a:ext>
            </a:extLst>
          </p:cNvPr>
          <p:cNvGrpSpPr/>
          <p:nvPr/>
        </p:nvGrpSpPr>
        <p:grpSpPr>
          <a:xfrm>
            <a:off x="1855305" y="452330"/>
            <a:ext cx="7991060" cy="5670173"/>
            <a:chOff x="2052945" y="346314"/>
            <a:chExt cx="7660898" cy="53706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EC1C11C-7E27-4C48-8E47-A6AFBDA5F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945" y="1141071"/>
              <a:ext cx="7660898" cy="457585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5E2CB45-3818-4292-8224-5BF59C91BA78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34DB0AA-C1C2-46C6-9562-CB533FD99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90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363583-B4C9-436F-BFA8-5159FDF8BF77}"/>
              </a:ext>
            </a:extLst>
          </p:cNvPr>
          <p:cNvGrpSpPr/>
          <p:nvPr/>
        </p:nvGrpSpPr>
        <p:grpSpPr>
          <a:xfrm>
            <a:off x="2122126" y="346314"/>
            <a:ext cx="7860817" cy="5462443"/>
            <a:chOff x="2122126" y="346314"/>
            <a:chExt cx="7860817" cy="54624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260EE29-4105-4481-9B60-448991BFC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2126" y="1049243"/>
              <a:ext cx="7860817" cy="475951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DB507A1-5C98-47A7-8239-0F216AE97539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DF6643C-FFD5-4304-BC63-166C3DFAE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78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FC4D594-AFAB-44CE-9BC8-E4ECE1D4F016}"/>
              </a:ext>
            </a:extLst>
          </p:cNvPr>
          <p:cNvGrpSpPr/>
          <p:nvPr/>
        </p:nvGrpSpPr>
        <p:grpSpPr>
          <a:xfrm>
            <a:off x="1964738" y="346314"/>
            <a:ext cx="8262524" cy="5304011"/>
            <a:chOff x="1964738" y="346314"/>
            <a:chExt cx="8262524" cy="53040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3640CC5-280E-418E-A1BE-069EFE9D2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4738" y="1007791"/>
              <a:ext cx="8262524" cy="464253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C55069-BDC8-4B4F-B026-9808645ABF1D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83AA71D-072E-4ED1-898E-7884C4801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89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7BCF76-047C-400F-B5B6-4E05E7044255}"/>
              </a:ext>
            </a:extLst>
          </p:cNvPr>
          <p:cNvGrpSpPr/>
          <p:nvPr/>
        </p:nvGrpSpPr>
        <p:grpSpPr>
          <a:xfrm>
            <a:off x="2355140" y="346314"/>
            <a:ext cx="7849034" cy="5536579"/>
            <a:chOff x="2355140" y="346314"/>
            <a:chExt cx="7849034" cy="553657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FDC61B-466B-4F4B-9642-7EE1892F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5140" y="1076814"/>
              <a:ext cx="7849034" cy="480607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10049C0-1C99-429E-BFC9-F89FAA62BE8E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7FE7405-FBDB-475A-B170-3DE83E4E6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51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73294B-EEDA-4DD0-8DF9-D79FD434AB91}"/>
              </a:ext>
            </a:extLst>
          </p:cNvPr>
          <p:cNvGrpSpPr/>
          <p:nvPr/>
        </p:nvGrpSpPr>
        <p:grpSpPr>
          <a:xfrm>
            <a:off x="2464363" y="636791"/>
            <a:ext cx="7518580" cy="5246102"/>
            <a:chOff x="2464363" y="346314"/>
            <a:chExt cx="7518580" cy="52461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FABFDB-8C80-44DB-8363-CBC57431B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4363" y="967585"/>
              <a:ext cx="7518580" cy="462483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53363F-6FF9-40DA-A883-8E19D83DF18A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50BEA04-1D28-42D6-A950-65A0C79B7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92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368A11C-FE43-4361-B58A-53C3DA6FAB88}"/>
              </a:ext>
            </a:extLst>
          </p:cNvPr>
          <p:cNvGrpSpPr/>
          <p:nvPr/>
        </p:nvGrpSpPr>
        <p:grpSpPr>
          <a:xfrm>
            <a:off x="1873474" y="346314"/>
            <a:ext cx="8445051" cy="5584404"/>
            <a:chOff x="1873474" y="346314"/>
            <a:chExt cx="8445051" cy="55844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676B56-B639-44A1-B7EA-1E684766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474" y="927282"/>
              <a:ext cx="8445051" cy="500343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D695D9E-E83D-4105-BB7B-B88E12D6CE65}"/>
                </a:ext>
              </a:extLst>
            </p:cNvPr>
            <p:cNvSpPr/>
            <p:nvPr/>
          </p:nvSpPr>
          <p:spPr>
            <a:xfrm>
              <a:off x="3920688" y="346314"/>
              <a:ext cx="3731542" cy="53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latin typeface="18thCentury" pitchFamily="2" charset="0"/>
                </a:rPr>
                <a:t>KITCHEN &amp; TABLE LINEN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13F2D2B-3BE0-4D35-8777-04F748CF3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92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97</Words>
  <Application>Microsoft Office PowerPoint</Application>
  <PresentationFormat>Widescreen</PresentationFormat>
  <Paragraphs>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18thCentury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9</cp:revision>
  <dcterms:created xsi:type="dcterms:W3CDTF">2019-12-27T10:50:38Z</dcterms:created>
  <dcterms:modified xsi:type="dcterms:W3CDTF">2020-01-01T04:49:28Z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2056370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