
<file path=[Content_Types].xml><?xml version="1.0" encoding="utf-8"?>
<Types xmlns="http://schemas.openxmlformats.org/package/2006/content-types">
  <Default ContentType="image/jpeg" Extension="jpeg"/>
  <Default ContentType="image/jpeg" Extension="JPG"/>
  <Default ContentType="image/png" Extension="png"/>
  <Default ContentType="application/vnd.openxmlformats-package.relationships+xml" Extension="rels"/>
  <Default ContentType="image/vnd.ms-photo" Extension="wdp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8" r:id="rId2"/>
    <p:sldId id="329" r:id="rId3"/>
    <p:sldId id="330" r:id="rId4"/>
    <p:sldId id="331" r:id="rId5"/>
    <p:sldId id="332" r:id="rId6"/>
    <p:sldId id="333" r:id="rId7"/>
    <p:sldId id="334" r:id="rId8"/>
    <p:sldId id="335" r:id="rId9"/>
    <p:sldId id="336" r:id="rId10"/>
    <p:sldId id="343" r:id="rId11"/>
    <p:sldId id="344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7CF50-8C7D-44CB-BD97-33508E5876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2B518C-4766-46F7-8579-83063B66A7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2A6D96-F8BE-41B9-B8E3-ACE9E1BF8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27C31-A533-4766-B806-27A6BAA8AD45}" type="datetimeFigureOut">
              <a:rPr lang="en-IN" smtClean="0"/>
              <a:t>02-01-2020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534115-EC03-4E20-92F0-04E229E60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32677C-0D50-4F5F-974C-A46AFD357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B2A89-2C9C-4C2D-8CBA-019560BEB5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24817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F573C6-1D70-4D3E-84B1-980CDB5AC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C3A0F0-2811-45C8-95BA-DEF2296F9B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3C1358-A49E-4381-AF69-4659F63C48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27C31-A533-4766-B806-27A6BAA8AD45}" type="datetimeFigureOut">
              <a:rPr lang="en-IN" smtClean="0"/>
              <a:t>02-01-2020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C7C1B7-7440-459A-8716-56C496317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B2D569-E1FA-4DD4-AC3F-D3AE84D81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B2A89-2C9C-4C2D-8CBA-019560BEB5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13456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F5DF6-447F-4A2F-9F6C-1C5D90E2C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92D4C5-BA96-4B6D-B911-8BA19832FC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11A201-E7A6-4A18-BBAF-6F2224F686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27C31-A533-4766-B806-27A6BAA8AD45}" type="datetimeFigureOut">
              <a:rPr lang="en-IN" smtClean="0"/>
              <a:t>02-01-2020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AEADFA-BCEB-4337-B583-334207277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DE6156-D373-45B0-AFE5-8C6E75E8E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B2A89-2C9C-4C2D-8CBA-019560BEB5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9551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ED38C-9BE8-4AB2-AC38-2EDCEF992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FD1264-00F0-45B1-A825-268EA09023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F1037D-08F7-4DBE-8792-41D870399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56AD0B-71DB-44F9-BAAA-C58656102E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27C31-A533-4766-B806-27A6BAA8AD45}" type="datetimeFigureOut">
              <a:rPr lang="en-IN" smtClean="0"/>
              <a:t>02-01-2020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5F415C-A088-4777-9EBB-464128B9D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97B945-EA76-4909-BAD5-B25BBFCE6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B2A89-2C9C-4C2D-8CBA-019560BEB5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265424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A30C1-D1DB-4769-9E4E-DDDA473240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D22FC3-A6E5-4148-B533-3FBC853395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E620F9-CD63-46D7-B96B-F3BB578D8E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8914D1B-7D00-4E8C-90CD-1AB496CFDB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348224-3474-4CAC-A126-6342B517D3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A97E098-BC44-4C83-B134-304D79C81C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27C31-A533-4766-B806-27A6BAA8AD45}" type="datetimeFigureOut">
              <a:rPr lang="en-IN" smtClean="0"/>
              <a:t>02-01-2020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F3B671-A92B-41AF-A304-B8CE4185E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2151632-4CAC-490B-9551-4B62BF4FB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B2A89-2C9C-4C2D-8CBA-019560BEB5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923553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CD849A-9D5D-430F-989F-12228856BB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01D0FA-20FF-4EED-B015-3FC5FB974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27C31-A533-4766-B806-27A6BAA8AD45}" type="datetimeFigureOut">
              <a:rPr lang="en-IN" smtClean="0"/>
              <a:t>02-01-2020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DBA7A1-0F15-46E7-9C53-AD05A37A7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AFB792-D5C1-48E8-A012-521CDE4F3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B2A89-2C9C-4C2D-8CBA-019560BEB5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626034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0950F7-38FF-4DE3-95C4-515DF87BE8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187" y="5296081"/>
            <a:ext cx="1618385" cy="1359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1040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48FD0-868A-4D17-B5F0-B998A6A8F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48BD4A-8776-4359-B376-A51CAC9D87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4A5F0D-A419-4F96-8AC9-2E8C7F4805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58AC87-2BDF-4D8A-8805-44CDEB9518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27C31-A533-4766-B806-27A6BAA8AD45}" type="datetimeFigureOut">
              <a:rPr lang="en-IN" smtClean="0"/>
              <a:t>02-01-2020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F6EDF3-2D00-45AB-82B8-6DC21B3CF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A176B5-9758-43DD-B791-D4A86DD27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B2A89-2C9C-4C2D-8CBA-019560BEB5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58466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AC4F3-F933-46E3-A686-5C70BA67A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E1C814-15FB-4C15-B173-54CEB3E22F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7777A6-046A-499C-9D7F-15B8FCE680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D51D21-2E55-4A28-B384-D4C9E9F9C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27C31-A533-4766-B806-27A6BAA8AD45}" type="datetimeFigureOut">
              <a:rPr lang="en-IN" smtClean="0"/>
              <a:t>02-01-2020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458E0D-022A-40F8-875B-200F7C6310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167F59-ADC2-40B6-A3C7-56C418528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B2A89-2C9C-4C2D-8CBA-019560BEB5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14505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EE10A-BFD0-4B9D-A886-2E88FBAA3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DE63DD-05F7-4BA6-8C9A-1661373AC8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E6316B-405C-47BA-B5B6-6B0ACEB48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27C31-A533-4766-B806-27A6BAA8AD45}" type="datetimeFigureOut">
              <a:rPr lang="en-IN" smtClean="0"/>
              <a:t>02-01-2020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A3BA61-29A0-4CDA-8EF5-5A1DACA2D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CC7A48-584D-421D-9DDC-C8D3F57C2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B2A89-2C9C-4C2D-8CBA-019560BEB5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113797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0E699DB-AB85-4964-98D1-84CC04BC00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270F0B-D005-4CFF-A91D-F2E443EDF3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678F67-013B-41D5-B59F-EF5A52656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27C31-A533-4766-B806-27A6BAA8AD45}" type="datetimeFigureOut">
              <a:rPr lang="en-IN" smtClean="0"/>
              <a:t>02-01-2020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9A3996-01B1-440B-8D71-3ED66235C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F1E0BB-C58B-4C05-A1F2-E00E95C3B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B2A89-2C9C-4C2D-8CBA-019560BEB5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47539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00DD81-F8CF-4F5F-A27E-C16A914F9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82ED87-1116-4D72-B313-E157722713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095301-9E6F-4815-864B-96322B933D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C27C31-A533-4766-B806-27A6BAA8AD45}" type="datetimeFigureOut">
              <a:rPr lang="en-IN" smtClean="0"/>
              <a:t>02-01-2020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58DAFB-34C6-4941-92E3-B316806DB3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A81809-FC10-409F-82F0-C5BFAB30A9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9B2A89-2C9C-4C2D-8CBA-019560BEB5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99746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 ?><Relationships xmlns="http://schemas.openxmlformats.org/package/2006/relationships"><Relationship Id="rId8" Target="../media/hdphoto1.wdp" Type="http://schemas.microsoft.com/office/2007/relationships/hdphoto"/><Relationship Id="rId3" Target="../media/image3.JPG" Type="http://schemas.openxmlformats.org/officeDocument/2006/relationships/image"/><Relationship Id="rId7" Target="../media/image7.jpeg" Type="http://schemas.openxmlformats.org/officeDocument/2006/relationships/image"/><Relationship Id="rId2" Target="../media/image2.JPG" Type="http://schemas.openxmlformats.org/officeDocument/2006/relationships/image"/><Relationship Id="rId1" Target="../slideLayouts/slideLayout7.xml" Type="http://schemas.openxmlformats.org/officeDocument/2006/relationships/slideLayout"/><Relationship Id="rId6" Target="../media/image6.JPG" Type="http://schemas.openxmlformats.org/officeDocument/2006/relationships/image"/><Relationship Id="rId5" Target="../media/image5.JPG" Type="http://schemas.openxmlformats.org/officeDocument/2006/relationships/image"/><Relationship Id="rId4" Target="../media/image4.JPG" Type="http://schemas.openxmlformats.org/officeDocument/2006/relationships/image"/></Relationships>
</file>

<file path=ppt/slides/_rels/slide3.xml.rels><?xml version="1.0" encoding="UTF-8" standalone="yes" ?><Relationships xmlns="http://schemas.openxmlformats.org/package/2006/relationships"><Relationship Id="rId3" Target="../media/image9.JPG" Type="http://schemas.openxmlformats.org/officeDocument/2006/relationships/image"/><Relationship Id="rId7" Target="../media/image13.JPG" Type="http://schemas.openxmlformats.org/officeDocument/2006/relationships/image"/><Relationship Id="rId2" Target="../media/image8.jpeg" Type="http://schemas.openxmlformats.org/officeDocument/2006/relationships/image"/><Relationship Id="rId1" Target="../slideLayouts/slideLayout7.xml" Type="http://schemas.openxmlformats.org/officeDocument/2006/relationships/slideLayout"/><Relationship Id="rId6" Target="../media/image12.JPG" Type="http://schemas.openxmlformats.org/officeDocument/2006/relationships/image"/><Relationship Id="rId5" Target="../media/image11.JPG" Type="http://schemas.openxmlformats.org/officeDocument/2006/relationships/image"/><Relationship Id="rId4" Target="../media/image10.JPG" Type="http://schemas.openxmlformats.org/officeDocument/2006/relationships/image"/></Relationships>
</file>

<file path=ppt/slides/_rels/slide4.xml.rels><?xml version="1.0" encoding="UTF-8" standalone="yes" ?><Relationships xmlns="http://schemas.openxmlformats.org/package/2006/relationships"><Relationship Id="rId8" Target="../media/image19.jpeg" Type="http://schemas.openxmlformats.org/officeDocument/2006/relationships/image"/><Relationship Id="rId3" Target="../media/image15.JPG" Type="http://schemas.openxmlformats.org/officeDocument/2006/relationships/image"/><Relationship Id="rId7" Target="../media/image18.JPG" Type="http://schemas.openxmlformats.org/officeDocument/2006/relationships/image"/><Relationship Id="rId2" Target="../media/image14.JPG" Type="http://schemas.openxmlformats.org/officeDocument/2006/relationships/image"/><Relationship Id="rId1" Target="../slideLayouts/slideLayout7.xml" Type="http://schemas.openxmlformats.org/officeDocument/2006/relationships/slideLayout"/><Relationship Id="rId6" Target="../media/hdphoto2.wdp" Type="http://schemas.microsoft.com/office/2007/relationships/hdphoto"/><Relationship Id="rId5" Target="../media/image17.jpeg" Type="http://schemas.openxmlformats.org/officeDocument/2006/relationships/image"/><Relationship Id="rId4" Target="../media/image16.JPG" Type="http://schemas.openxmlformats.org/officeDocument/2006/relationships/image"/><Relationship Id="rId9" Target="../media/hdphoto3.wdp" Type="http://schemas.microsoft.com/office/2007/relationships/hdphoto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7" Type="http://schemas.openxmlformats.org/officeDocument/2006/relationships/image" Target="../media/image25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6.xml.rels><?xml version="1.0" encoding="UTF-8" standalone="yes" ?><Relationships xmlns="http://schemas.openxmlformats.org/package/2006/relationships"><Relationship Id="rId8" Target="../media/hdphoto4.wdp" Type="http://schemas.microsoft.com/office/2007/relationships/hdphoto"/><Relationship Id="rId3" Target="../media/image27.JPG" Type="http://schemas.openxmlformats.org/officeDocument/2006/relationships/image"/><Relationship Id="rId7" Target="../media/image31.jpeg" Type="http://schemas.openxmlformats.org/officeDocument/2006/relationships/image"/><Relationship Id="rId2" Target="../media/image26.JPG" Type="http://schemas.openxmlformats.org/officeDocument/2006/relationships/image"/><Relationship Id="rId1" Target="../slideLayouts/slideLayout7.xml" Type="http://schemas.openxmlformats.org/officeDocument/2006/relationships/slideLayout"/><Relationship Id="rId6" Target="../media/image30.JPG" Type="http://schemas.openxmlformats.org/officeDocument/2006/relationships/image"/><Relationship Id="rId5" Target="../media/image29.JPG" Type="http://schemas.openxmlformats.org/officeDocument/2006/relationships/image"/><Relationship Id="rId4" Target="../media/image28.JPG" Type="http://schemas.openxmlformats.org/officeDocument/2006/relationships/image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7" Type="http://schemas.openxmlformats.org/officeDocument/2006/relationships/image" Target="../media/image37.jpe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G"/><Relationship Id="rId5" Type="http://schemas.openxmlformats.org/officeDocument/2006/relationships/image" Target="../media/image35.jpeg"/><Relationship Id="rId4" Type="http://schemas.openxmlformats.org/officeDocument/2006/relationships/image" Target="../media/image3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image" Target="../media/image45.jpeg"/><Relationship Id="rId7" Type="http://schemas.openxmlformats.org/officeDocument/2006/relationships/image" Target="../media/image49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10" Type="http://schemas.openxmlformats.org/officeDocument/2006/relationships/image" Target="../media/image52.jpeg"/><Relationship Id="rId4" Type="http://schemas.openxmlformats.org/officeDocument/2006/relationships/image" Target="../media/image46.jpeg"/><Relationship Id="rId9" Type="http://schemas.openxmlformats.org/officeDocument/2006/relationships/image" Target="../media/image5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7" Type="http://schemas.openxmlformats.org/officeDocument/2006/relationships/image" Target="../media/image58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7" Type="http://schemas.openxmlformats.org/officeDocument/2006/relationships/image" Target="../media/image64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746F94D-BF22-44BA-883A-639E1AA7FE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4404" y="1072781"/>
            <a:ext cx="2805022" cy="235621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A65CD95-3129-46C8-8226-6A26D950FBD5}"/>
              </a:ext>
            </a:extLst>
          </p:cNvPr>
          <p:cNvSpPr/>
          <p:nvPr/>
        </p:nvSpPr>
        <p:spPr>
          <a:xfrm>
            <a:off x="2643808" y="3748222"/>
            <a:ext cx="751398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ESS ELL SOURCING CO.</a:t>
            </a:r>
          </a:p>
        </p:txBody>
      </p:sp>
    </p:spTree>
    <p:extLst>
      <p:ext uri="{BB962C8B-B14F-4D97-AF65-F5344CB8AC3E}">
        <p14:creationId xmlns:p14="http://schemas.microsoft.com/office/powerpoint/2010/main" val="32232635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8983">
            <a:extLst>
              <a:ext uri="{FF2B5EF4-FFF2-40B4-BE49-F238E27FC236}">
                <a16:creationId xmlns:a16="http://schemas.microsoft.com/office/drawing/2014/main" id="{3B1C449D-6833-415A-9EB7-C88B56E6252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528" y="870102"/>
            <a:ext cx="2471603" cy="185370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3" name="Picture 2" descr="IMG_8985">
            <a:extLst>
              <a:ext uri="{FF2B5EF4-FFF2-40B4-BE49-F238E27FC236}">
                <a16:creationId xmlns:a16="http://schemas.microsoft.com/office/drawing/2014/main" id="{E731AC49-1F7F-460D-AB85-FB77F0B808E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528" y="3429000"/>
            <a:ext cx="2471604" cy="185370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" name="Picture 3" descr="IMG_8986">
            <a:extLst>
              <a:ext uri="{FF2B5EF4-FFF2-40B4-BE49-F238E27FC236}">
                <a16:creationId xmlns:a16="http://schemas.microsoft.com/office/drawing/2014/main" id="{4AB027C7-02A5-41DD-ACED-A4BE469CCE0E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4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0" r="2083" b="9408"/>
          <a:stretch/>
        </p:blipFill>
        <p:spPr>
          <a:xfrm>
            <a:off x="4340014" y="870101"/>
            <a:ext cx="2471602" cy="185370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" name="Picture 4" descr="IMG_9003">
            <a:extLst>
              <a:ext uri="{FF2B5EF4-FFF2-40B4-BE49-F238E27FC236}">
                <a16:creationId xmlns:a16="http://schemas.microsoft.com/office/drawing/2014/main" id="{2E6ED6F7-0AA6-459D-9776-2165FD4E6A6B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5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05" r="1277" b="9274"/>
          <a:stretch/>
        </p:blipFill>
        <p:spPr>
          <a:xfrm>
            <a:off x="4340014" y="3429000"/>
            <a:ext cx="2471602" cy="185370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6" name="Picture 5" descr="IMG_9004">
            <a:extLst>
              <a:ext uri="{FF2B5EF4-FFF2-40B4-BE49-F238E27FC236}">
                <a16:creationId xmlns:a16="http://schemas.microsoft.com/office/drawing/2014/main" id="{3461078E-5812-4413-94AC-700E0B851F1A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6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2" t="5470" r="6115" b="23293"/>
          <a:stretch/>
        </p:blipFill>
        <p:spPr>
          <a:xfrm>
            <a:off x="7127211" y="870101"/>
            <a:ext cx="2471602" cy="185370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7" name="Picture 6" descr="IMG_9018">
            <a:extLst>
              <a:ext uri="{FF2B5EF4-FFF2-40B4-BE49-F238E27FC236}">
                <a16:creationId xmlns:a16="http://schemas.microsoft.com/office/drawing/2014/main" id="{35A07B7C-667B-4AF1-BCC6-1C9C695EB8ED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71" t="6586" r="6098" b="7930"/>
          <a:stretch/>
        </p:blipFill>
        <p:spPr>
          <a:xfrm>
            <a:off x="7127211" y="3429000"/>
            <a:ext cx="2471602" cy="185370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8556370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MG_9085">
            <a:extLst>
              <a:ext uri="{FF2B5EF4-FFF2-40B4-BE49-F238E27FC236}">
                <a16:creationId xmlns:a16="http://schemas.microsoft.com/office/drawing/2014/main" id="{76D94E32-7409-42F2-9F2A-2E83896352D6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58" t="941" r="20833" b="-134"/>
          <a:stretch/>
        </p:blipFill>
        <p:spPr>
          <a:xfrm>
            <a:off x="4309735" y="870102"/>
            <a:ext cx="2471603" cy="185370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9" name="Picture 8" descr="IMG_9091">
            <a:extLst>
              <a:ext uri="{FF2B5EF4-FFF2-40B4-BE49-F238E27FC236}">
                <a16:creationId xmlns:a16="http://schemas.microsoft.com/office/drawing/2014/main" id="{F70D66E0-920D-46BE-80B5-4963B5FB1BDE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88" b="7661"/>
          <a:stretch/>
        </p:blipFill>
        <p:spPr>
          <a:xfrm>
            <a:off x="1308119" y="870102"/>
            <a:ext cx="2471603" cy="185370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0" name="Picture 9" descr="IMG_9092">
            <a:extLst>
              <a:ext uri="{FF2B5EF4-FFF2-40B4-BE49-F238E27FC236}">
                <a16:creationId xmlns:a16="http://schemas.microsoft.com/office/drawing/2014/main" id="{B913D01A-1F15-4CAD-866F-A0BCDD1A8E1A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4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59" r="5410"/>
          <a:stretch/>
        </p:blipFill>
        <p:spPr>
          <a:xfrm>
            <a:off x="1308119" y="3189274"/>
            <a:ext cx="2471603" cy="185370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1" name="Picture 10" descr="IMG_9093">
            <a:extLst>
              <a:ext uri="{FF2B5EF4-FFF2-40B4-BE49-F238E27FC236}">
                <a16:creationId xmlns:a16="http://schemas.microsoft.com/office/drawing/2014/main" id="{DEF6A4A5-83CB-46C4-A54D-23DB503F1161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5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43" r="7124" b="6049"/>
          <a:stretch/>
        </p:blipFill>
        <p:spPr>
          <a:xfrm>
            <a:off x="4309735" y="3189274"/>
            <a:ext cx="2471603" cy="185370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2" name="Picture 11" descr="IMG_9164">
            <a:extLst>
              <a:ext uri="{FF2B5EF4-FFF2-40B4-BE49-F238E27FC236}">
                <a16:creationId xmlns:a16="http://schemas.microsoft.com/office/drawing/2014/main" id="{B2AB92FA-4586-414E-9C7C-6273019B8795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6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8" t="11459" r="4501" b="8199"/>
          <a:stretch/>
        </p:blipFill>
        <p:spPr>
          <a:xfrm>
            <a:off x="7311351" y="870102"/>
            <a:ext cx="2471603" cy="185370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3" name="Picture 12" descr="IMG_9165">
            <a:extLst>
              <a:ext uri="{FF2B5EF4-FFF2-40B4-BE49-F238E27FC236}">
                <a16:creationId xmlns:a16="http://schemas.microsoft.com/office/drawing/2014/main" id="{9BF977FC-6FD1-4EFE-A87C-28E8802222EA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7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" t="11459" r="3294" b="4167"/>
          <a:stretch/>
        </p:blipFill>
        <p:spPr>
          <a:xfrm>
            <a:off x="7311351" y="3189274"/>
            <a:ext cx="2471603" cy="185370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26265331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IMG_9280">
            <a:extLst>
              <a:ext uri="{FF2B5EF4-FFF2-40B4-BE49-F238E27FC236}">
                <a16:creationId xmlns:a16="http://schemas.microsoft.com/office/drawing/2014/main" id="{2DF97FB8-F598-4B93-9C9C-27CEF9B247ED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5" t="11828" r="8132"/>
          <a:stretch/>
        </p:blipFill>
        <p:spPr>
          <a:xfrm>
            <a:off x="4162785" y="870102"/>
            <a:ext cx="2471603" cy="185370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5" name="Picture 14" descr="IMG_9386">
            <a:extLst>
              <a:ext uri="{FF2B5EF4-FFF2-40B4-BE49-F238E27FC236}">
                <a16:creationId xmlns:a16="http://schemas.microsoft.com/office/drawing/2014/main" id="{58CC90D0-5D2D-415A-90AB-800A4517FE07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24" t="2823"/>
          <a:stretch/>
        </p:blipFill>
        <p:spPr>
          <a:xfrm>
            <a:off x="942506" y="870102"/>
            <a:ext cx="2471603" cy="185370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6" name="Picture 15" descr="IMG_9381">
            <a:extLst>
              <a:ext uri="{FF2B5EF4-FFF2-40B4-BE49-F238E27FC236}">
                <a16:creationId xmlns:a16="http://schemas.microsoft.com/office/drawing/2014/main" id="{6ACF14AE-054F-4BF1-B41B-7EBEE7E9A6FD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4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07" t="6048" r="672" b="7930"/>
          <a:stretch/>
        </p:blipFill>
        <p:spPr>
          <a:xfrm>
            <a:off x="942505" y="3207344"/>
            <a:ext cx="2471603" cy="185370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7" name="Picture 16" descr="IMG_9382">
            <a:extLst>
              <a:ext uri="{FF2B5EF4-FFF2-40B4-BE49-F238E27FC236}">
                <a16:creationId xmlns:a16="http://schemas.microsoft.com/office/drawing/2014/main" id="{7EDFD065-D59E-4A5D-B58A-6793BCDFF8BF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022" t="14113" r="6922" b="4973"/>
          <a:stretch/>
        </p:blipFill>
        <p:spPr>
          <a:xfrm>
            <a:off x="4162785" y="3207344"/>
            <a:ext cx="2471603" cy="185370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8" name="Picture 17" descr="IMG_9383">
            <a:extLst>
              <a:ext uri="{FF2B5EF4-FFF2-40B4-BE49-F238E27FC236}">
                <a16:creationId xmlns:a16="http://schemas.microsoft.com/office/drawing/2014/main" id="{EB0B7257-FC6D-478D-B0C1-7FDED74B0D8D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7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57" t="11694" r="6922" b="6049"/>
          <a:stretch/>
        </p:blipFill>
        <p:spPr>
          <a:xfrm>
            <a:off x="7308502" y="870102"/>
            <a:ext cx="2471603" cy="185370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9" name="Picture 18" descr="IMG_9385">
            <a:extLst>
              <a:ext uri="{FF2B5EF4-FFF2-40B4-BE49-F238E27FC236}">
                <a16:creationId xmlns:a16="http://schemas.microsoft.com/office/drawing/2014/main" id="{C132C518-4773-4723-B20F-C96EAD4BDA97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796" t="8468" r="4502" b="403"/>
          <a:stretch/>
        </p:blipFill>
        <p:spPr>
          <a:xfrm>
            <a:off x="7208435" y="3207344"/>
            <a:ext cx="2571670" cy="185370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15495534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MG_9397">
            <a:extLst>
              <a:ext uri="{FF2B5EF4-FFF2-40B4-BE49-F238E27FC236}">
                <a16:creationId xmlns:a16="http://schemas.microsoft.com/office/drawing/2014/main" id="{3CC94664-9122-483C-9290-07F380936CD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504" y="870103"/>
            <a:ext cx="2471603" cy="185370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9" name="Picture 8" descr="IMG_9398">
            <a:extLst>
              <a:ext uri="{FF2B5EF4-FFF2-40B4-BE49-F238E27FC236}">
                <a16:creationId xmlns:a16="http://schemas.microsoft.com/office/drawing/2014/main" id="{F415052F-3E5E-46EA-AF06-73E48714B9D7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97" t="11459"/>
          <a:stretch/>
        </p:blipFill>
        <p:spPr>
          <a:xfrm>
            <a:off x="942504" y="3207345"/>
            <a:ext cx="2471603" cy="185370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0" name="Picture 9" descr="IMG_9403">
            <a:extLst>
              <a:ext uri="{FF2B5EF4-FFF2-40B4-BE49-F238E27FC236}">
                <a16:creationId xmlns:a16="http://schemas.microsoft.com/office/drawing/2014/main" id="{2D236747-A930-4351-8B4F-06541F62FD6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4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2784" y="3207344"/>
            <a:ext cx="2471603" cy="185370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1" name="Picture 10" descr="IMG_9482">
            <a:extLst>
              <a:ext uri="{FF2B5EF4-FFF2-40B4-BE49-F238E27FC236}">
                <a16:creationId xmlns:a16="http://schemas.microsoft.com/office/drawing/2014/main" id="{D6008832-6B00-48CA-ACF1-226C68010FA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5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5503" y="870101"/>
            <a:ext cx="2471603" cy="185370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2" name="Picture 11" descr="IMG_9404">
            <a:extLst>
              <a:ext uri="{FF2B5EF4-FFF2-40B4-BE49-F238E27FC236}">
                <a16:creationId xmlns:a16="http://schemas.microsoft.com/office/drawing/2014/main" id="{D38D70F6-07BB-4FCC-BA4F-83F77EA95E3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6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8435" y="870101"/>
            <a:ext cx="2571670" cy="185370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3" name="Picture 12" descr="IMG_9484">
            <a:extLst>
              <a:ext uri="{FF2B5EF4-FFF2-40B4-BE49-F238E27FC236}">
                <a16:creationId xmlns:a16="http://schemas.microsoft.com/office/drawing/2014/main" id="{91ED0AA8-5A17-4B95-9BDF-A624FD3CC2E6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7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98" t="9274" r="8736" b="12500"/>
          <a:stretch/>
        </p:blipFill>
        <p:spPr>
          <a:xfrm>
            <a:off x="7208435" y="3207344"/>
            <a:ext cx="2571670" cy="185370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9258642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IMG_9498">
            <a:extLst>
              <a:ext uri="{FF2B5EF4-FFF2-40B4-BE49-F238E27FC236}">
                <a16:creationId xmlns:a16="http://schemas.microsoft.com/office/drawing/2014/main" id="{003D2694-80DD-46BB-95BC-4E7DEEDD4FC1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94" t="12231" r="10148" b="11156"/>
          <a:stretch/>
        </p:blipFill>
        <p:spPr>
          <a:xfrm>
            <a:off x="1684625" y="1129839"/>
            <a:ext cx="2471603" cy="172648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5" name="Picture 14" descr="IMG_9499">
            <a:extLst>
              <a:ext uri="{FF2B5EF4-FFF2-40B4-BE49-F238E27FC236}">
                <a16:creationId xmlns:a16="http://schemas.microsoft.com/office/drawing/2014/main" id="{3B02E051-A827-4E34-BB8C-E46D3F5053B2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8" t="5645" r="10955" b="12366"/>
          <a:stretch/>
        </p:blipFill>
        <p:spPr>
          <a:xfrm>
            <a:off x="1684625" y="3339866"/>
            <a:ext cx="2471603" cy="185370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6" name="Picture 15" descr="IMG_9518">
            <a:extLst>
              <a:ext uri="{FF2B5EF4-FFF2-40B4-BE49-F238E27FC236}">
                <a16:creationId xmlns:a16="http://schemas.microsoft.com/office/drawing/2014/main" id="{D0826C72-188E-4486-A8DE-392652674D9E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4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5" t="16082" r="2285" b="7574"/>
          <a:stretch/>
        </p:blipFill>
        <p:spPr>
          <a:xfrm>
            <a:off x="4478041" y="1129839"/>
            <a:ext cx="2571670" cy="172648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7" name="Picture 16" descr="IMG_9519">
            <a:extLst>
              <a:ext uri="{FF2B5EF4-FFF2-40B4-BE49-F238E27FC236}">
                <a16:creationId xmlns:a16="http://schemas.microsoft.com/office/drawing/2014/main" id="{5F72C71A-0349-4862-BA15-83CB451C7311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5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79" r="2426" b="9452"/>
          <a:stretch/>
        </p:blipFill>
        <p:spPr>
          <a:xfrm>
            <a:off x="4478042" y="3339866"/>
            <a:ext cx="2571670" cy="185370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8" name="Picture 17" descr="IMG_9073">
            <a:extLst>
              <a:ext uri="{FF2B5EF4-FFF2-40B4-BE49-F238E27FC236}">
                <a16:creationId xmlns:a16="http://schemas.microsoft.com/office/drawing/2014/main" id="{D299D447-8F4A-4CFC-AD8F-4F8933A07FB6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6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125" t="19444" r="7292" b="8333"/>
          <a:stretch/>
        </p:blipFill>
        <p:spPr>
          <a:xfrm>
            <a:off x="7371524" y="1129839"/>
            <a:ext cx="2571670" cy="172648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9" name="Picture 18" descr="IMG_9162">
            <a:extLst>
              <a:ext uri="{FF2B5EF4-FFF2-40B4-BE49-F238E27FC236}">
                <a16:creationId xmlns:a16="http://schemas.microsoft.com/office/drawing/2014/main" id="{4E78E5FC-335B-4AF1-8D22-9AB3CF1BEF05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6129" r="1613"/>
          <a:stretch/>
        </p:blipFill>
        <p:spPr>
          <a:xfrm>
            <a:off x="7371525" y="3137413"/>
            <a:ext cx="2571670" cy="205615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4887855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MG_9080">
            <a:extLst>
              <a:ext uri="{FF2B5EF4-FFF2-40B4-BE49-F238E27FC236}">
                <a16:creationId xmlns:a16="http://schemas.microsoft.com/office/drawing/2014/main" id="{C37789B0-FAEE-4ECE-9AAD-82F72926E5BA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788" t="7931" r="15792" b="7661"/>
          <a:stretch/>
        </p:blipFill>
        <p:spPr>
          <a:xfrm>
            <a:off x="1584558" y="1129839"/>
            <a:ext cx="2571670" cy="172648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9" name="Picture 8" descr="IMG_9081">
            <a:extLst>
              <a:ext uri="{FF2B5EF4-FFF2-40B4-BE49-F238E27FC236}">
                <a16:creationId xmlns:a16="http://schemas.microsoft.com/office/drawing/2014/main" id="{8C607DA0-9DA3-4E0E-B8A9-11DD4B646EA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4558" y="3339866"/>
            <a:ext cx="2571670" cy="1853703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0" name="Picture 9" descr="IMG_9135">
            <a:extLst>
              <a:ext uri="{FF2B5EF4-FFF2-40B4-BE49-F238E27FC236}">
                <a16:creationId xmlns:a16="http://schemas.microsoft.com/office/drawing/2014/main" id="{AC3ECF22-F2DA-4440-9425-11404DE83B99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4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625" r="17708" b="2697"/>
          <a:stretch/>
        </p:blipFill>
        <p:spPr>
          <a:xfrm>
            <a:off x="4558756" y="1129839"/>
            <a:ext cx="2571670" cy="172648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1" name="Picture 10" descr="IMG_9136">
            <a:extLst>
              <a:ext uri="{FF2B5EF4-FFF2-40B4-BE49-F238E27FC236}">
                <a16:creationId xmlns:a16="http://schemas.microsoft.com/office/drawing/2014/main" id="{978FA6D7-4445-4026-90DB-F0F530D678E5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170" t="2128" r="18617"/>
          <a:stretch/>
        </p:blipFill>
        <p:spPr>
          <a:xfrm>
            <a:off x="4558756" y="3339866"/>
            <a:ext cx="2571670" cy="1853703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AB64D5E-3AA7-40C1-BCB9-63805567AC8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276" r="5817" b="13537"/>
          <a:stretch/>
        </p:blipFill>
        <p:spPr>
          <a:xfrm>
            <a:off x="7532953" y="1093384"/>
            <a:ext cx="2571669" cy="176294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5A7D8BF-933C-497F-A17A-037B3542AA17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32953" y="3339866"/>
            <a:ext cx="2571669" cy="185370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42182635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43F25A32-AD3C-489B-BE88-9CA25644A1B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4558" y="1093385"/>
            <a:ext cx="2571669" cy="176294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604B572-2C9C-4CE4-B163-AFD21115F50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4558" y="3287102"/>
            <a:ext cx="2571669" cy="176294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20DC58F-6D06-4A4C-84BC-2328D57DD45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" t="27364" r="-674" b="16387"/>
          <a:stretch/>
        </p:blipFill>
        <p:spPr>
          <a:xfrm>
            <a:off x="4693234" y="3429001"/>
            <a:ext cx="2571669" cy="162104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2292927-BF63-4026-A827-BBB0E6011ED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3234" y="1093386"/>
            <a:ext cx="2571669" cy="176294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01E5625-EB25-486D-9164-4F74C057919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01909" y="3429000"/>
            <a:ext cx="2571668" cy="162104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19AF8DA-1EF7-459F-A98C-34FE028E2933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01910" y="1093384"/>
            <a:ext cx="2571668" cy="176294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39219893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IMG_1215">
            <a:extLst>
              <a:ext uri="{FF2B5EF4-FFF2-40B4-BE49-F238E27FC236}">
                <a16:creationId xmlns:a16="http://schemas.microsoft.com/office/drawing/2014/main" id="{C01996AF-87A4-4E08-B4F9-A636919BE287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6" t="18016" r="8217" b="23129"/>
          <a:stretch/>
        </p:blipFill>
        <p:spPr>
          <a:xfrm>
            <a:off x="886715" y="1107797"/>
            <a:ext cx="3024474" cy="150082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0" name="Picture 9" descr="IMG_1235">
            <a:extLst>
              <a:ext uri="{FF2B5EF4-FFF2-40B4-BE49-F238E27FC236}">
                <a16:creationId xmlns:a16="http://schemas.microsoft.com/office/drawing/2014/main" id="{6B6DE065-2A54-4991-A2F9-27CA4728BED4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41" t="20759" r="8357" b="26373"/>
          <a:stretch/>
        </p:blipFill>
        <p:spPr>
          <a:xfrm>
            <a:off x="4373217" y="1107797"/>
            <a:ext cx="3024474" cy="150082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1" name="Picture 10" descr="IMG_1224">
            <a:extLst>
              <a:ext uri="{FF2B5EF4-FFF2-40B4-BE49-F238E27FC236}">
                <a16:creationId xmlns:a16="http://schemas.microsoft.com/office/drawing/2014/main" id="{50E333E1-3CD1-4BCB-AFD4-9AB2239D0444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4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41" t="18886" r="13659" b="45233"/>
          <a:stretch/>
        </p:blipFill>
        <p:spPr>
          <a:xfrm>
            <a:off x="4373217" y="2853007"/>
            <a:ext cx="3024474" cy="150082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2" name="Picture 11" descr="IMG_1226">
            <a:extLst>
              <a:ext uri="{FF2B5EF4-FFF2-40B4-BE49-F238E27FC236}">
                <a16:creationId xmlns:a16="http://schemas.microsoft.com/office/drawing/2014/main" id="{335D2BEE-083F-41BC-94CC-4470114931A4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5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56" t="11067" r="9400" b="18047"/>
          <a:stretch/>
        </p:blipFill>
        <p:spPr>
          <a:xfrm>
            <a:off x="886715" y="2853007"/>
            <a:ext cx="3024474" cy="150082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3" name="Picture 12" descr="IMG_1227">
            <a:extLst>
              <a:ext uri="{FF2B5EF4-FFF2-40B4-BE49-F238E27FC236}">
                <a16:creationId xmlns:a16="http://schemas.microsoft.com/office/drawing/2014/main" id="{DC0C88F4-CF80-47B5-99EF-E2028376BCBD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6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40" t="9373" r="8042" b="11464"/>
          <a:stretch/>
        </p:blipFill>
        <p:spPr>
          <a:xfrm>
            <a:off x="7764996" y="1107797"/>
            <a:ext cx="3024474" cy="150082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0" name="Picture 19" descr="IMG_1214">
            <a:extLst>
              <a:ext uri="{FF2B5EF4-FFF2-40B4-BE49-F238E27FC236}">
                <a16:creationId xmlns:a16="http://schemas.microsoft.com/office/drawing/2014/main" id="{1FC28392-A2BC-40B6-BF55-7D9E6B83731C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7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52" t="4900" r="4076" b="17961"/>
          <a:stretch/>
        </p:blipFill>
        <p:spPr>
          <a:xfrm>
            <a:off x="7764996" y="2853008"/>
            <a:ext cx="3024474" cy="150082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1" name="Picture 20" descr="IMG_1218">
            <a:extLst>
              <a:ext uri="{FF2B5EF4-FFF2-40B4-BE49-F238E27FC236}">
                <a16:creationId xmlns:a16="http://schemas.microsoft.com/office/drawing/2014/main" id="{04193CDC-0324-472C-8CF7-384EF2660668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8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5" t="7628" r="5383" b="14952"/>
          <a:stretch/>
        </p:blipFill>
        <p:spPr>
          <a:xfrm>
            <a:off x="886715" y="4598217"/>
            <a:ext cx="3024474" cy="150082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2" name="Picture 21" descr="IMG_1219">
            <a:extLst>
              <a:ext uri="{FF2B5EF4-FFF2-40B4-BE49-F238E27FC236}">
                <a16:creationId xmlns:a16="http://schemas.microsoft.com/office/drawing/2014/main" id="{DFBEDFD7-46FE-4232-BE5F-E134C2278539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9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6" b="9873"/>
          <a:stretch/>
        </p:blipFill>
        <p:spPr>
          <a:xfrm>
            <a:off x="4373217" y="4598218"/>
            <a:ext cx="3024474" cy="150082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3" name="Picture 22" descr="IMG_1225">
            <a:extLst>
              <a:ext uri="{FF2B5EF4-FFF2-40B4-BE49-F238E27FC236}">
                <a16:creationId xmlns:a16="http://schemas.microsoft.com/office/drawing/2014/main" id="{36256875-7AF5-4B6F-8F28-6FDEB409CF12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10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98" t="12495" r="30303" b="11625"/>
          <a:stretch/>
        </p:blipFill>
        <p:spPr>
          <a:xfrm>
            <a:off x="7764996" y="4598217"/>
            <a:ext cx="1922343" cy="150082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12398644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IMG_1221">
            <a:extLst>
              <a:ext uri="{FF2B5EF4-FFF2-40B4-BE49-F238E27FC236}">
                <a16:creationId xmlns:a16="http://schemas.microsoft.com/office/drawing/2014/main" id="{CF5D7F4F-8BC7-411A-BEC4-8146676C1B7F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07" t="12416" r="34278" b="9888"/>
          <a:stretch/>
        </p:blipFill>
        <p:spPr>
          <a:xfrm>
            <a:off x="680000" y="838493"/>
            <a:ext cx="3225773" cy="463769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5" name="Picture 14" descr="IMG_1222">
            <a:extLst>
              <a:ext uri="{FF2B5EF4-FFF2-40B4-BE49-F238E27FC236}">
                <a16:creationId xmlns:a16="http://schemas.microsoft.com/office/drawing/2014/main" id="{EC5A1E58-E770-4DB0-BEA4-274557012DD6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5" t="11553" r="5645" b="16193"/>
          <a:stretch/>
        </p:blipFill>
        <p:spPr>
          <a:xfrm>
            <a:off x="4317622" y="838492"/>
            <a:ext cx="2810239" cy="1394515"/>
          </a:xfrm>
          <a:prstGeom prst="rect">
            <a:avLst/>
          </a:prstGeom>
        </p:spPr>
      </p:pic>
      <p:pic>
        <p:nvPicPr>
          <p:cNvPr id="16" name="Picture 15" descr="IMG_1223">
            <a:extLst>
              <a:ext uri="{FF2B5EF4-FFF2-40B4-BE49-F238E27FC236}">
                <a16:creationId xmlns:a16="http://schemas.microsoft.com/office/drawing/2014/main" id="{A9921358-ED54-4F0B-AF94-AD7A00A50521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4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03" t="17646" r="8479" b="8185"/>
          <a:stretch/>
        </p:blipFill>
        <p:spPr>
          <a:xfrm>
            <a:off x="4333462" y="2424494"/>
            <a:ext cx="2810239" cy="3051694"/>
          </a:xfrm>
          <a:prstGeom prst="rect">
            <a:avLst/>
          </a:prstGeom>
        </p:spPr>
      </p:pic>
      <p:pic>
        <p:nvPicPr>
          <p:cNvPr id="17" name="Picture 16" descr="IMG_1238">
            <a:extLst>
              <a:ext uri="{FF2B5EF4-FFF2-40B4-BE49-F238E27FC236}">
                <a16:creationId xmlns:a16="http://schemas.microsoft.com/office/drawing/2014/main" id="{9987646F-2802-4024-87DD-1C9B5AFC9739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5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14" t="21949" r="6879" b="18116"/>
          <a:stretch/>
        </p:blipFill>
        <p:spPr>
          <a:xfrm>
            <a:off x="7513204" y="838491"/>
            <a:ext cx="2810239" cy="1394515"/>
          </a:xfrm>
          <a:prstGeom prst="rect">
            <a:avLst/>
          </a:prstGeom>
        </p:spPr>
      </p:pic>
      <p:pic>
        <p:nvPicPr>
          <p:cNvPr id="18" name="Picture 17" descr="IMG_1228">
            <a:extLst>
              <a:ext uri="{FF2B5EF4-FFF2-40B4-BE49-F238E27FC236}">
                <a16:creationId xmlns:a16="http://schemas.microsoft.com/office/drawing/2014/main" id="{ADD79EC3-0BD5-4ABB-BA7F-5CCCE78D0BEF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6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1" t="14493" r="10640" b="19172"/>
          <a:stretch/>
        </p:blipFill>
        <p:spPr>
          <a:xfrm>
            <a:off x="7513204" y="2421780"/>
            <a:ext cx="2810239" cy="1394515"/>
          </a:xfrm>
          <a:prstGeom prst="rect">
            <a:avLst/>
          </a:prstGeom>
        </p:spPr>
      </p:pic>
      <p:pic>
        <p:nvPicPr>
          <p:cNvPr id="19" name="Picture 18" descr="IMG_1229">
            <a:extLst>
              <a:ext uri="{FF2B5EF4-FFF2-40B4-BE49-F238E27FC236}">
                <a16:creationId xmlns:a16="http://schemas.microsoft.com/office/drawing/2014/main" id="{1324BB60-6F81-4A34-9A94-AD9D59493F91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7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27" t="14114" r="14546" b="24124"/>
          <a:stretch/>
        </p:blipFill>
        <p:spPr>
          <a:xfrm>
            <a:off x="7513205" y="4005070"/>
            <a:ext cx="2810239" cy="1394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495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1230">
            <a:extLst>
              <a:ext uri="{FF2B5EF4-FFF2-40B4-BE49-F238E27FC236}">
                <a16:creationId xmlns:a16="http://schemas.microsoft.com/office/drawing/2014/main" id="{98DC944D-0558-4EA5-86A5-393C39DFA196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8" t="5188" r="7216" b="21229"/>
          <a:stretch/>
        </p:blipFill>
        <p:spPr>
          <a:xfrm>
            <a:off x="1516946" y="987763"/>
            <a:ext cx="2804675" cy="174054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3" name="Picture 2" descr="IMG_1231">
            <a:extLst>
              <a:ext uri="{FF2B5EF4-FFF2-40B4-BE49-F238E27FC236}">
                <a16:creationId xmlns:a16="http://schemas.microsoft.com/office/drawing/2014/main" id="{CE217563-5B7A-46CC-8B12-AC6053ABA25B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3" t="7977" r="3858" b="11116"/>
          <a:stretch/>
        </p:blipFill>
        <p:spPr>
          <a:xfrm>
            <a:off x="4893872" y="987763"/>
            <a:ext cx="2772635" cy="174054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" name="Picture 3" descr="IMG_1237">
            <a:extLst>
              <a:ext uri="{FF2B5EF4-FFF2-40B4-BE49-F238E27FC236}">
                <a16:creationId xmlns:a16="http://schemas.microsoft.com/office/drawing/2014/main" id="{FEFE06AC-AB9C-49C1-B0DD-29026CB3C629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4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1" t="9119" r="6100" b="3097"/>
          <a:stretch/>
        </p:blipFill>
        <p:spPr>
          <a:xfrm>
            <a:off x="1516945" y="3147050"/>
            <a:ext cx="2804675" cy="174054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" name="Picture 4" descr="IMG_1240">
            <a:extLst>
              <a:ext uri="{FF2B5EF4-FFF2-40B4-BE49-F238E27FC236}">
                <a16:creationId xmlns:a16="http://schemas.microsoft.com/office/drawing/2014/main" id="{2D8CCA70-DEBC-4AA5-AA3E-0CD48B2C9BA6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5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59" t="2746" r="8259" b="27856"/>
          <a:stretch/>
        </p:blipFill>
        <p:spPr>
          <a:xfrm>
            <a:off x="4893871" y="3135102"/>
            <a:ext cx="2772635" cy="174054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6" name="Picture 5" descr="IMG_1220">
            <a:extLst>
              <a:ext uri="{FF2B5EF4-FFF2-40B4-BE49-F238E27FC236}">
                <a16:creationId xmlns:a16="http://schemas.microsoft.com/office/drawing/2014/main" id="{7F4C2DED-BD60-4797-9B24-E75ACA48065C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6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06" t="5041" r="16194" b="14724"/>
          <a:stretch/>
        </p:blipFill>
        <p:spPr>
          <a:xfrm>
            <a:off x="7984230" y="3135102"/>
            <a:ext cx="2772635" cy="174054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7" name="Picture 6" descr="IMG_1243">
            <a:extLst>
              <a:ext uri="{FF2B5EF4-FFF2-40B4-BE49-F238E27FC236}">
                <a16:creationId xmlns:a16="http://schemas.microsoft.com/office/drawing/2014/main" id="{B6FBB946-87DE-4FB7-A2B3-1C442EB7C392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7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0" r="4294" b="25065"/>
          <a:stretch/>
        </p:blipFill>
        <p:spPr>
          <a:xfrm>
            <a:off x="7984230" y="987763"/>
            <a:ext cx="2772636" cy="174054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20027824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5</Words>
  <Application>Microsoft Office PowerPoint</Application>
  <PresentationFormat>Widescreen</PresentationFormat>
  <Paragraphs>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Arpit Gupta</dc:creator>
  <cp:lastModifiedBy>Arpit Gupta</cp:lastModifiedBy>
  <cp:revision>5</cp:revision>
  <dcterms:created xsi:type="dcterms:W3CDTF">2020-01-01T09:58:29Z</dcterms:created>
  <dcterms:modified xsi:type="dcterms:W3CDTF">2020-01-02T10:12:00Z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1588641</vt:lpwstr>
  </property>
  <property fmtid="{D5CDD505-2E9C-101B-9397-08002B2CF9AE}" name="NXPowerLiteSettings" pid="3">
    <vt:lpwstr>C700052003A000</vt:lpwstr>
  </property>
  <property fmtid="{D5CDD505-2E9C-101B-9397-08002B2CF9AE}" name="NXPowerLiteVersion" pid="4">
    <vt:lpwstr>D8.0.4</vt:lpwstr>
  </property>
</Properties>
</file>