
<file path=[Content_Types].xml><?xml version="1.0" encoding="utf-8"?>
<Types xmlns="http://schemas.openxmlformats.org/package/2006/content-types"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9" r:id="rId2"/>
    <p:sldId id="286" r:id="rId3"/>
    <p:sldId id="262" r:id="rId4"/>
    <p:sldId id="294" r:id="rId5"/>
    <p:sldId id="292" r:id="rId6"/>
    <p:sldId id="256" r:id="rId7"/>
    <p:sldId id="261" r:id="rId8"/>
    <p:sldId id="295" r:id="rId9"/>
    <p:sldId id="258" r:id="rId10"/>
    <p:sldId id="266" r:id="rId11"/>
    <p:sldId id="287" r:id="rId12"/>
    <p:sldId id="293" r:id="rId13"/>
    <p:sldId id="29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367A0-51F5-4B64-9706-8EFDD0426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87D6FB-A3DA-476B-991C-79E309425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EE937-ECDD-4B6F-A9E1-AA1A0ADB8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67CB7-3B4A-4EC9-8C28-A923CB79D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04D76-86F3-437C-9BBA-5655AB5A6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78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1062-FE04-4457-B9AC-61E04CED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27973-FE69-4A73-8B81-B2038105F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2CBE5-96ED-457E-95C4-5093A7928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ECD38-587B-476B-9D7F-BAE5FA95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83A8F-0BB5-473F-A9DB-9E6F23B53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766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A5D5-E0CA-4C3A-B9A8-8517FED4D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BE9CC7-7909-44A6-9782-C51085169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EFE40-5BA3-4EAA-AD5E-D809980AA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82E30-6502-455C-B1AD-77649BED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6ECEB-A5DE-4C24-A6BE-8FB4D8F52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879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03988-202B-4F69-A0FB-A4C1404D7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7077E-16FB-436F-8789-7072CB94E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E132D4-0595-46A8-9F77-B05D09419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E4E7E-8CF6-4A6A-8E91-97B8A2493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326BA2-65F8-4076-95F8-F7579C21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479C7-7923-4060-9F25-BE5D6C96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991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4E4E9-59A8-445C-A116-A8D72E78F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105DE0-BF28-4384-8377-A19986E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FA36-32F4-41B3-8B61-DC38BA356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6640A4-893B-4148-8006-69D818600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2ACD58-CC77-4C8E-8F4A-E51B712614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8D5639-0745-4305-A269-1A58C48E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776703-B241-4E7F-B07F-8F9DD1F8A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2FCFE-CA87-4115-A8A8-B83B262AC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0207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730F2-977F-43AF-B59E-5DDCF9849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5F18FA-E66F-4FF7-83BA-C2480CCB2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288B24-D463-49EB-837E-5D5AFE59F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B74AF8-E7AA-40B2-98FD-DD917B32A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08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DBC5B0-7272-4778-A6DF-EFBA110AA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BEB4F-80A6-46B4-BD63-393B694C8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10AF9-EE98-4AF2-9DC5-7A2B354D3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3187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9D30B-7A0F-4E6F-818E-1AE8FB65C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771AE-C926-464D-8900-1BC9261B0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9B20F-E2A1-4F20-9520-C4D9BB286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D8C00-2E8C-42B0-92A2-E3C2470E6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D7B5B-12E1-4444-9984-143F67868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9EE00-79B9-46B3-9827-03C7AE4C7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93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98378-08B4-44AB-B638-6AFAFEC2D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1E683C-67F8-475B-8BE0-FDE4612825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6113A-FFD6-467C-8597-E33ED214D5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F360B-75D7-4D7F-AE6A-C5B38B62F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427B4-6AEA-4E49-ACA2-BFF2D0C0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68198-040E-4F86-9B58-BDF9CE2D1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559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1AF26-B6F6-4991-8442-4D8E0F2E1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D7A8F-7640-4203-A6CA-333DE1756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C819E-8C09-45D0-9600-D8A769A32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88D46-9A1B-45C2-ADFD-C86E236ED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C6869-108A-4F0F-8F1A-FB1298DA1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68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154892-3EA3-43A6-9385-3C1C9C64C7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13CCB1-E413-41DF-A90E-C431EDC52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243DD-4EA6-4636-98E1-4F19CCF24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914B7-B135-422B-B9D8-AF7FA965F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50318-E140-4C8A-984E-762B1C3B7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4681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07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0831E3-B675-41F7-8A00-50782FFB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2F7CC-6C9E-4E7E-AF6B-FE84FD60F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65641-878F-48FA-8509-AE21C2908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94A40-E2E9-4216-BA11-85099A076CFE}" type="datetimeFigureOut">
              <a:rPr lang="en-IN" smtClean="0"/>
              <a:t>01-01-2020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9C446-EDC2-4680-BCAE-EC2DC8720D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83898-FFC6-4666-8539-0F0EF9818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45890-93EE-4CC0-B89A-CB9E7C36D1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145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9.pn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5.xml.rels><?xml version="1.0" encoding="UTF-8" standalone="yes" ?><Relationships xmlns="http://schemas.openxmlformats.org/package/2006/relationships"><Relationship Id="rId3" Target="../media/image27.jpeg" Type="http://schemas.openxmlformats.org/officeDocument/2006/relationships/image"/><Relationship Id="rId7" Target="../media/image9.png" Type="http://schemas.openxmlformats.org/officeDocument/2006/relationships/image"/><Relationship Id="rId2" Target="../media/image26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30.jpeg" Type="http://schemas.openxmlformats.org/officeDocument/2006/relationships/image"/><Relationship Id="rId5" Target="../media/image29.jpeg" Type="http://schemas.openxmlformats.org/officeDocument/2006/relationships/image"/><Relationship Id="rId4" Target="../media/image28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8" Target="../media/image37.jpeg" Type="http://schemas.openxmlformats.org/officeDocument/2006/relationships/image"/><Relationship Id="rId13" Target="../media/image42.jpeg" Type="http://schemas.openxmlformats.org/officeDocument/2006/relationships/image"/><Relationship Id="rId3" Target="../media/image32.jpeg" Type="http://schemas.openxmlformats.org/officeDocument/2006/relationships/image"/><Relationship Id="rId7" Target="../media/image36.jpeg" Type="http://schemas.openxmlformats.org/officeDocument/2006/relationships/image"/><Relationship Id="rId12" Target="../media/image41.jpeg" Type="http://schemas.openxmlformats.org/officeDocument/2006/relationships/image"/><Relationship Id="rId17" Target="../media/image9.png" Type="http://schemas.openxmlformats.org/officeDocument/2006/relationships/image"/><Relationship Id="rId2" Target="../media/image31.jpeg" Type="http://schemas.openxmlformats.org/officeDocument/2006/relationships/image"/><Relationship Id="rId16" Target="../media/image45.png" Type="http://schemas.openxmlformats.org/officeDocument/2006/relationships/image"/><Relationship Id="rId1" Target="../slideLayouts/slideLayout1.xml" Type="http://schemas.openxmlformats.org/officeDocument/2006/relationships/slideLayout"/><Relationship Id="rId6" Target="../media/image35.jpeg" Type="http://schemas.openxmlformats.org/officeDocument/2006/relationships/image"/><Relationship Id="rId11" Target="../media/image40.jpeg" Type="http://schemas.openxmlformats.org/officeDocument/2006/relationships/image"/><Relationship Id="rId5" Target="../media/image34.jpeg" Type="http://schemas.openxmlformats.org/officeDocument/2006/relationships/image"/><Relationship Id="rId15" Target="../media/image44.png" Type="http://schemas.openxmlformats.org/officeDocument/2006/relationships/image"/><Relationship Id="rId10" Target="../media/image39.jpeg" Type="http://schemas.openxmlformats.org/officeDocument/2006/relationships/image"/><Relationship Id="rId4" Target="../media/image33.gif" Type="http://schemas.openxmlformats.org/officeDocument/2006/relationships/image"/><Relationship Id="rId9" Target="../media/image38.jpeg" Type="http://schemas.openxmlformats.org/officeDocument/2006/relationships/image"/><Relationship Id="rId14" Target="../media/image43.jpeg" Type="http://schemas.openxmlformats.org/officeDocument/2006/relationships/image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12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png"/><Relationship Id="rId9" Type="http://schemas.openxmlformats.org/officeDocument/2006/relationships/image" Target="../media/image5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gif"/><Relationship Id="rId3" Type="http://schemas.openxmlformats.org/officeDocument/2006/relationships/image" Target="../media/image57.png"/><Relationship Id="rId7" Type="http://schemas.openxmlformats.org/officeDocument/2006/relationships/image" Target="../media/image61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11" Type="http://schemas.openxmlformats.org/officeDocument/2006/relationships/image" Target="../media/image9.png"/><Relationship Id="rId5" Type="http://schemas.openxmlformats.org/officeDocument/2006/relationships/image" Target="../media/image59.png"/><Relationship Id="rId10" Type="http://schemas.openxmlformats.org/officeDocument/2006/relationships/image" Target="../media/image64.gif"/><Relationship Id="rId4" Type="http://schemas.openxmlformats.org/officeDocument/2006/relationships/image" Target="../media/image58.png"/><Relationship Id="rId9" Type="http://schemas.openxmlformats.org/officeDocument/2006/relationships/image" Target="../media/image63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10" Type="http://schemas.openxmlformats.org/officeDocument/2006/relationships/image" Target="../media/image9.pn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9.png"/><Relationship Id="rId5" Type="http://schemas.openxmlformats.org/officeDocument/2006/relationships/image" Target="../media/image76.jpeg"/><Relationship Id="rId10" Type="http://schemas.openxmlformats.org/officeDocument/2006/relationships/image" Target="../media/image81.jpeg"/><Relationship Id="rId4" Type="http://schemas.openxmlformats.org/officeDocument/2006/relationships/image" Target="../media/image75.png"/><Relationship Id="rId9" Type="http://schemas.openxmlformats.org/officeDocument/2006/relationships/image" Target="../media/image8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gif"/><Relationship Id="rId7" Type="http://schemas.openxmlformats.org/officeDocument/2006/relationships/image" Target="../media/image87.jpeg"/><Relationship Id="rId12" Type="http://schemas.openxmlformats.org/officeDocument/2006/relationships/image" Target="../media/image9.png"/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gif"/><Relationship Id="rId11" Type="http://schemas.openxmlformats.org/officeDocument/2006/relationships/image" Target="../media/image91.jpeg"/><Relationship Id="rId5" Type="http://schemas.openxmlformats.org/officeDocument/2006/relationships/image" Target="../media/image85.gif"/><Relationship Id="rId10" Type="http://schemas.openxmlformats.org/officeDocument/2006/relationships/image" Target="../media/image90.gif"/><Relationship Id="rId4" Type="http://schemas.openxmlformats.org/officeDocument/2006/relationships/image" Target="../media/image84.gif"/><Relationship Id="rId9" Type="http://schemas.openxmlformats.org/officeDocument/2006/relationships/image" Target="../media/image89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gif"/><Relationship Id="rId13" Type="http://schemas.openxmlformats.org/officeDocument/2006/relationships/image" Target="../media/image103.jpeg"/><Relationship Id="rId3" Type="http://schemas.openxmlformats.org/officeDocument/2006/relationships/image" Target="../media/image93.jpeg"/><Relationship Id="rId7" Type="http://schemas.openxmlformats.org/officeDocument/2006/relationships/image" Target="../media/image97.gif"/><Relationship Id="rId12" Type="http://schemas.openxmlformats.org/officeDocument/2006/relationships/image" Target="../media/image102.gif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gif"/><Relationship Id="rId11" Type="http://schemas.openxmlformats.org/officeDocument/2006/relationships/image" Target="../media/image101.gif"/><Relationship Id="rId5" Type="http://schemas.openxmlformats.org/officeDocument/2006/relationships/image" Target="../media/image95.jpeg"/><Relationship Id="rId10" Type="http://schemas.openxmlformats.org/officeDocument/2006/relationships/image" Target="../media/image100.gif"/><Relationship Id="rId4" Type="http://schemas.openxmlformats.org/officeDocument/2006/relationships/image" Target="../media/image94.jpeg"/><Relationship Id="rId9" Type="http://schemas.openxmlformats.org/officeDocument/2006/relationships/image" Target="../media/image99.gif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gif"/><Relationship Id="rId13" Type="http://schemas.openxmlformats.org/officeDocument/2006/relationships/image" Target="../media/image115.gif"/><Relationship Id="rId3" Type="http://schemas.openxmlformats.org/officeDocument/2006/relationships/image" Target="../media/image105.gif"/><Relationship Id="rId7" Type="http://schemas.openxmlformats.org/officeDocument/2006/relationships/image" Target="../media/image109.jpeg"/><Relationship Id="rId12" Type="http://schemas.openxmlformats.org/officeDocument/2006/relationships/image" Target="../media/image114.gif"/><Relationship Id="rId17" Type="http://schemas.openxmlformats.org/officeDocument/2006/relationships/image" Target="../media/image9.png"/><Relationship Id="rId2" Type="http://schemas.openxmlformats.org/officeDocument/2006/relationships/image" Target="../media/image104.gif"/><Relationship Id="rId16" Type="http://schemas.openxmlformats.org/officeDocument/2006/relationships/image" Target="../media/image11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11" Type="http://schemas.openxmlformats.org/officeDocument/2006/relationships/image" Target="../media/image113.gif"/><Relationship Id="rId5" Type="http://schemas.openxmlformats.org/officeDocument/2006/relationships/image" Target="../media/image107.jpeg"/><Relationship Id="rId15" Type="http://schemas.openxmlformats.org/officeDocument/2006/relationships/image" Target="../media/image117.gif"/><Relationship Id="rId10" Type="http://schemas.openxmlformats.org/officeDocument/2006/relationships/image" Target="../media/image112.gif"/><Relationship Id="rId4" Type="http://schemas.openxmlformats.org/officeDocument/2006/relationships/image" Target="../media/image106.gif"/><Relationship Id="rId9" Type="http://schemas.openxmlformats.org/officeDocument/2006/relationships/image" Target="../media/image111.gif"/><Relationship Id="rId14" Type="http://schemas.openxmlformats.org/officeDocument/2006/relationships/image" Target="../media/image1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BD10A3-FBAB-4567-991D-DA6E6839E38F}"/>
              </a:ext>
            </a:extLst>
          </p:cNvPr>
          <p:cNvSpPr/>
          <p:nvPr/>
        </p:nvSpPr>
        <p:spPr>
          <a:xfrm>
            <a:off x="2339009" y="3310900"/>
            <a:ext cx="7513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ESS ELL SOURCING CO.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C90E40-C2FC-4EE1-881F-5E2357D04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995" y="539407"/>
            <a:ext cx="3295735" cy="277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Grp="1" noUngrp="1" noChangeAspect="1"/>
          </p:cNvGrpSpPr>
          <p:nvPr/>
        </p:nvGrpSpPr>
        <p:grpSpPr>
          <a:xfrm>
            <a:off x="3143211" y="1036233"/>
            <a:ext cx="2595411" cy="2392767"/>
            <a:chOff x="6229350" y="457200"/>
            <a:chExt cx="5600700" cy="5956300"/>
          </a:xfrm>
        </p:grpSpPr>
        <p:pic>
          <p:nvPicPr>
            <p:cNvPr id="3" name="Picture 2" descr="APCK-5035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93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62293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 dirty="0"/>
                <a:t>APCK-5035</a:t>
              </a:r>
            </a:p>
          </p:txBody>
        </p:sp>
      </p:grpSp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639490" y="1036233"/>
            <a:ext cx="2249915" cy="2392767"/>
            <a:chOff x="361950" y="457200"/>
            <a:chExt cx="5600700" cy="5956300"/>
          </a:xfrm>
        </p:grpSpPr>
        <p:pic>
          <p:nvPicPr>
            <p:cNvPr id="6" name="Picture 5" descr="APCK-5036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9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6"/>
            <p:cNvSpPr/>
            <p:nvPr/>
          </p:nvSpPr>
          <p:spPr>
            <a:xfrm>
              <a:off x="3619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 dirty="0"/>
                <a:t>APCK-5036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93D718A-E54A-48E3-BAC3-5D9685D4DC2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5910797" y="1036233"/>
            <a:ext cx="2359098" cy="2392767"/>
            <a:chOff x="361950" y="457200"/>
            <a:chExt cx="5600700" cy="5956300"/>
          </a:xfrm>
        </p:grpSpPr>
        <p:pic>
          <p:nvPicPr>
            <p:cNvPr id="9" name="Picture 8" descr="APCK-5033">
              <a:extLst>
                <a:ext uri="{FF2B5EF4-FFF2-40B4-BE49-F238E27FC236}">
                  <a16:creationId xmlns:a16="http://schemas.microsoft.com/office/drawing/2014/main" id="{5C0AC003-5568-47F0-A700-84C827CFD7B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4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9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35FDA2-87E7-4B95-BAF0-F0100B569861}"/>
                </a:ext>
              </a:extLst>
            </p:cNvPr>
            <p:cNvSpPr/>
            <p:nvPr/>
          </p:nvSpPr>
          <p:spPr>
            <a:xfrm>
              <a:off x="3619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APCK-5033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F72566-87ED-47CC-B91B-8904B0D79B8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8559324" y="1207742"/>
            <a:ext cx="2731963" cy="2221258"/>
            <a:chOff x="342900" y="1143000"/>
            <a:chExt cx="5638800" cy="4584700"/>
          </a:xfrm>
        </p:grpSpPr>
        <p:pic>
          <p:nvPicPr>
            <p:cNvPr id="12" name="Picture 11" descr="APCK-5038">
              <a:extLst>
                <a:ext uri="{FF2B5EF4-FFF2-40B4-BE49-F238E27FC236}">
                  <a16:creationId xmlns:a16="http://schemas.microsoft.com/office/drawing/2014/main" id="{A2B6F89E-743E-49CA-AAB4-C116E1EAE16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5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900" y="1143000"/>
              <a:ext cx="5638800" cy="4229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E569EC5-7ECA-4E3B-BFD8-EF348E21484C}"/>
                </a:ext>
              </a:extLst>
            </p:cNvPr>
            <p:cNvSpPr/>
            <p:nvPr/>
          </p:nvSpPr>
          <p:spPr>
            <a:xfrm>
              <a:off x="342900" y="5384800"/>
              <a:ext cx="5638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APCK-5038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F1A291-B7C3-431F-9E07-F8B4E664EE3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639490" y="3999672"/>
            <a:ext cx="2249915" cy="2206474"/>
            <a:chOff x="342900" y="725488"/>
            <a:chExt cx="5638800" cy="5418137"/>
          </a:xfrm>
        </p:grpSpPr>
        <p:pic>
          <p:nvPicPr>
            <p:cNvPr id="15" name="Picture 14" descr="APCK-5052">
              <a:extLst>
                <a:ext uri="{FF2B5EF4-FFF2-40B4-BE49-F238E27FC236}">
                  <a16:creationId xmlns:a16="http://schemas.microsoft.com/office/drawing/2014/main" id="{8C3DFD62-315E-47D9-A0FE-DBDA9BEE766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6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900" y="725488"/>
              <a:ext cx="5638800" cy="50625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BC8A362-6127-4119-80CE-F5D433C575BB}"/>
                </a:ext>
              </a:extLst>
            </p:cNvPr>
            <p:cNvSpPr/>
            <p:nvPr/>
          </p:nvSpPr>
          <p:spPr>
            <a:xfrm>
              <a:off x="342900" y="5800725"/>
              <a:ext cx="5638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APCK-5052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B567A4-882F-497A-8693-867E1F727A7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143211" y="3999672"/>
            <a:ext cx="2595411" cy="2206474"/>
            <a:chOff x="7164388" y="457200"/>
            <a:chExt cx="3729037" cy="5956300"/>
          </a:xfrm>
        </p:grpSpPr>
        <p:pic>
          <p:nvPicPr>
            <p:cNvPr id="18" name="Picture 17" descr="APCK-5053">
              <a:extLst>
                <a:ext uri="{FF2B5EF4-FFF2-40B4-BE49-F238E27FC236}">
                  <a16:creationId xmlns:a16="http://schemas.microsoft.com/office/drawing/2014/main" id="{3B888612-84AD-4FD3-95C8-D19783B391B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7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4388" y="457200"/>
              <a:ext cx="3729037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88A2E7-35CC-48F3-8C5A-E89F0C538E4F}"/>
                </a:ext>
              </a:extLst>
            </p:cNvPr>
            <p:cNvSpPr/>
            <p:nvPr/>
          </p:nvSpPr>
          <p:spPr>
            <a:xfrm>
              <a:off x="7164388" y="6070600"/>
              <a:ext cx="37290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APCK-5053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F861966-3CE7-43A3-BA34-D1A2AE868841}"/>
              </a:ext>
            </a:extLst>
          </p:cNvPr>
          <p:cNvSpPr/>
          <p:nvPr/>
        </p:nvSpPr>
        <p:spPr>
          <a:xfrm>
            <a:off x="5738622" y="7695603"/>
            <a:ext cx="1019557" cy="1542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25000" lnSpcReduction="20000"/>
          </a:bodyPr>
          <a:lstStyle/>
          <a:p>
            <a:pPr algn="ctr"/>
            <a:r>
              <a:rPr lang="en-IN" sz="1800" dirty="0"/>
              <a:t>APCK-5019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F6FE235-3BD2-4C39-B75F-95D53D9C3E4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5992428" y="4000485"/>
            <a:ext cx="4544888" cy="1863803"/>
            <a:chOff x="6210300" y="1206500"/>
            <a:chExt cx="5622309" cy="3366827"/>
          </a:xfrm>
        </p:grpSpPr>
        <p:pic>
          <p:nvPicPr>
            <p:cNvPr id="24" name="Picture 23" descr="APCK-5020">
              <a:extLst>
                <a:ext uri="{FF2B5EF4-FFF2-40B4-BE49-F238E27FC236}">
                  <a16:creationId xmlns:a16="http://schemas.microsoft.com/office/drawing/2014/main" id="{0619A762-3641-4111-A592-450EAA733B6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 rotWithShape="1">
            <a:blip r:embed="rId8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/>
            <a:stretch/>
          </p:blipFill>
          <p:spPr>
            <a:xfrm>
              <a:off x="6210300" y="1206500"/>
              <a:ext cx="5622309" cy="30243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9DB71F1-E364-4E21-ACF3-40F508653FD8}"/>
                </a:ext>
              </a:extLst>
            </p:cNvPr>
            <p:cNvSpPr/>
            <p:nvPr/>
          </p:nvSpPr>
          <p:spPr>
            <a:xfrm>
              <a:off x="7695063" y="4230806"/>
              <a:ext cx="2881952" cy="342521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IN" sz="1800" dirty="0"/>
                <a:t>APCK-5020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35FE1523-6946-44F7-B284-6EDDD12A07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14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368082" y="470848"/>
            <a:ext cx="3050980" cy="2669917"/>
            <a:chOff x="361950" y="457200"/>
            <a:chExt cx="5600700" cy="5956300"/>
          </a:xfrm>
        </p:grpSpPr>
        <p:pic>
          <p:nvPicPr>
            <p:cNvPr id="2" name="Picture 1" descr="APCK-5023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9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3619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APCK-5023</a:t>
              </a:r>
            </a:p>
          </p:txBody>
        </p:sp>
      </p:grpSp>
      <p:grpSp>
        <p:nvGrpSpPr>
          <p:cNvPr id="8" name="Group 7"/>
          <p:cNvGrpSpPr>
            <a:grpSpLocks noGrp="1" noUngrp="1" noChangeAspect="1"/>
          </p:cNvGrpSpPr>
          <p:nvPr/>
        </p:nvGrpSpPr>
        <p:grpSpPr>
          <a:xfrm>
            <a:off x="3793104" y="465155"/>
            <a:ext cx="2676938" cy="2675610"/>
            <a:chOff x="361950" y="457200"/>
            <a:chExt cx="5600700" cy="5956300"/>
          </a:xfrm>
        </p:grpSpPr>
        <p:pic>
          <p:nvPicPr>
            <p:cNvPr id="9" name="Picture 8" descr="APCK-5026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9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/>
            <p:cNvSpPr/>
            <p:nvPr/>
          </p:nvSpPr>
          <p:spPr>
            <a:xfrm>
              <a:off x="3619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APCK-5026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CBF33BB-D95E-47AD-9326-A6DA9DCAE11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8082" y="3442973"/>
            <a:ext cx="5727918" cy="2510518"/>
            <a:chOff x="423081" y="1374775"/>
            <a:chExt cx="5558619" cy="2475600"/>
          </a:xfrm>
        </p:grpSpPr>
        <p:pic>
          <p:nvPicPr>
            <p:cNvPr id="12" name="Picture 11" descr="APCK-5028">
              <a:extLst>
                <a:ext uri="{FF2B5EF4-FFF2-40B4-BE49-F238E27FC236}">
                  <a16:creationId xmlns:a16="http://schemas.microsoft.com/office/drawing/2014/main" id="{E7B96246-F8EE-4541-910E-8C5B3C02FE6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 rotWithShape="1">
            <a:blip r:embed="rId4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3081" y="1374775"/>
              <a:ext cx="5558619" cy="2132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38A3E0-229E-4475-B906-B7343EB0A99F}"/>
                </a:ext>
              </a:extLst>
            </p:cNvPr>
            <p:cNvSpPr/>
            <p:nvPr/>
          </p:nvSpPr>
          <p:spPr>
            <a:xfrm>
              <a:off x="1427186" y="3507475"/>
              <a:ext cx="3550408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lnSpcReduction="10000"/>
            </a:bodyPr>
            <a:lstStyle/>
            <a:p>
              <a:pPr algn="ctr"/>
              <a:r>
                <a:rPr lang="en-IN" sz="1800" dirty="0"/>
                <a:t>APCK-5028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AED0624-8B20-4493-BF9A-EA911AA14F7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6470042" y="465155"/>
            <a:ext cx="2422167" cy="2675610"/>
            <a:chOff x="6229350" y="457200"/>
            <a:chExt cx="5600700" cy="5956300"/>
          </a:xfrm>
        </p:grpSpPr>
        <p:pic>
          <p:nvPicPr>
            <p:cNvPr id="15" name="Picture 14" descr="APCK-5032">
              <a:extLst>
                <a:ext uri="{FF2B5EF4-FFF2-40B4-BE49-F238E27FC236}">
                  <a16:creationId xmlns:a16="http://schemas.microsoft.com/office/drawing/2014/main" id="{23184A0D-19AA-47AA-850B-D9A633C45CC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5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93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9BE21E2-AE85-4629-BA32-A02725F90365}"/>
                </a:ext>
              </a:extLst>
            </p:cNvPr>
            <p:cNvSpPr/>
            <p:nvPr/>
          </p:nvSpPr>
          <p:spPr>
            <a:xfrm>
              <a:off x="62293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APCK-5032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9E4881-256D-4F1F-AE41-51E90D1FEBC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6470042" y="3429000"/>
            <a:ext cx="2422167" cy="2515872"/>
            <a:chOff x="6210300" y="1370013"/>
            <a:chExt cx="5638800" cy="4129087"/>
          </a:xfrm>
        </p:grpSpPr>
        <p:pic>
          <p:nvPicPr>
            <p:cNvPr id="18" name="Picture 17" descr="APCK-5037">
              <a:extLst>
                <a:ext uri="{FF2B5EF4-FFF2-40B4-BE49-F238E27FC236}">
                  <a16:creationId xmlns:a16="http://schemas.microsoft.com/office/drawing/2014/main" id="{21131FEB-622C-4A82-B5DB-FF4208D303E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6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0300" y="1370013"/>
              <a:ext cx="5638800" cy="37734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2A9866E-B222-481F-A45F-E5A874080E67}"/>
                </a:ext>
              </a:extLst>
            </p:cNvPr>
            <p:cNvSpPr/>
            <p:nvPr/>
          </p:nvSpPr>
          <p:spPr>
            <a:xfrm>
              <a:off x="6210300" y="5156200"/>
              <a:ext cx="5638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IN" sz="1800"/>
                <a:t>APCK-5037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EF59A5D-C17F-4C0A-BD95-A51BB345258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9146980" y="465155"/>
            <a:ext cx="2676938" cy="2675610"/>
            <a:chOff x="6210300" y="2140045"/>
            <a:chExt cx="5690547" cy="3943255"/>
          </a:xfrm>
        </p:grpSpPr>
        <p:pic>
          <p:nvPicPr>
            <p:cNvPr id="21" name="Picture 20" descr="APCK-5116">
              <a:extLst>
                <a:ext uri="{FF2B5EF4-FFF2-40B4-BE49-F238E27FC236}">
                  <a16:creationId xmlns:a16="http://schemas.microsoft.com/office/drawing/2014/main" id="{0E8A18BB-41DD-4E9E-952B-66EA9B295BC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 rotWithShape="1">
            <a:blip r:embed="rId7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918"/>
            <a:stretch/>
          </p:blipFill>
          <p:spPr>
            <a:xfrm>
              <a:off x="6210300" y="2140045"/>
              <a:ext cx="5690547" cy="35876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3582D53-66B9-4941-A4D6-B094C2B2965E}"/>
                </a:ext>
              </a:extLst>
            </p:cNvPr>
            <p:cNvSpPr/>
            <p:nvPr/>
          </p:nvSpPr>
          <p:spPr>
            <a:xfrm>
              <a:off x="6210300" y="5740400"/>
              <a:ext cx="5638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IN" sz="1800"/>
                <a:t>APCK-5116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228E97-54F3-4751-8AE2-B586C05C9B2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9129982" y="3442973"/>
            <a:ext cx="2223385" cy="2108785"/>
            <a:chOff x="361950" y="457200"/>
            <a:chExt cx="5600700" cy="5956300"/>
          </a:xfrm>
        </p:grpSpPr>
        <p:pic>
          <p:nvPicPr>
            <p:cNvPr id="24" name="Picture 23" descr="APCK-5042">
              <a:extLst>
                <a:ext uri="{FF2B5EF4-FFF2-40B4-BE49-F238E27FC236}">
                  <a16:creationId xmlns:a16="http://schemas.microsoft.com/office/drawing/2014/main" id="{5DB8B97C-65FC-4177-A77B-1973E4EC1E1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8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9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845E844-3E37-4F9B-987B-F358063D58D8}"/>
                </a:ext>
              </a:extLst>
            </p:cNvPr>
            <p:cNvSpPr/>
            <p:nvPr/>
          </p:nvSpPr>
          <p:spPr>
            <a:xfrm>
              <a:off x="3619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APCK-5042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DFF15CBF-D54B-4844-95DD-626C242DC0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95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397492" y="425554"/>
            <a:ext cx="2249916" cy="2005063"/>
            <a:chOff x="361950" y="887104"/>
            <a:chExt cx="5506587" cy="4907318"/>
          </a:xfrm>
        </p:grpSpPr>
        <p:pic>
          <p:nvPicPr>
            <p:cNvPr id="2" name="Picture 1" descr="APCK-5105"/>
            <p:cNvPicPr>
              <a:picLocks noRot="1" noChangeAspect="1" noMove="1" noResize="1"/>
            </p:cNvPicPr>
            <p:nvPr isPhoto="1"/>
          </p:nvPicPr>
          <p:blipFill rotWithShape="1">
            <a:blip r:embed="rId2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1950" y="887104"/>
              <a:ext cx="5506587" cy="45310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1208111" y="5418161"/>
              <a:ext cx="3554957" cy="376261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 dirty="0"/>
                <a:t>APCK-5105</a:t>
              </a:r>
            </a:p>
          </p:txBody>
        </p:sp>
      </p:grpSp>
      <p:grpSp>
        <p:nvGrpSpPr>
          <p:cNvPr id="7" name="Group 6"/>
          <p:cNvGrpSpPr>
            <a:grpSpLocks noGrp="1" noUngrp="1" noChangeAspect="1"/>
          </p:cNvGrpSpPr>
          <p:nvPr/>
        </p:nvGrpSpPr>
        <p:grpSpPr>
          <a:xfrm>
            <a:off x="2869169" y="425554"/>
            <a:ext cx="2249916" cy="2005063"/>
            <a:chOff x="6210300" y="1143000"/>
            <a:chExt cx="5638800" cy="4584700"/>
          </a:xfrm>
        </p:grpSpPr>
        <p:pic>
          <p:nvPicPr>
            <p:cNvPr id="5" name="Picture 4" descr="APCK-5107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0300" y="1143000"/>
              <a:ext cx="5638800" cy="4229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/>
            <p:cNvSpPr/>
            <p:nvPr/>
          </p:nvSpPr>
          <p:spPr>
            <a:xfrm>
              <a:off x="6210300" y="5384800"/>
              <a:ext cx="5638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APCK-5107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A6D79A2-7D82-40E2-A913-AEB03136C74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97492" y="2463370"/>
            <a:ext cx="4721593" cy="2596929"/>
            <a:chOff x="6210300" y="1582738"/>
            <a:chExt cx="5638800" cy="3705225"/>
          </a:xfrm>
        </p:grpSpPr>
        <p:pic>
          <p:nvPicPr>
            <p:cNvPr id="9" name="Picture 8" descr="APCK-5013">
              <a:extLst>
                <a:ext uri="{FF2B5EF4-FFF2-40B4-BE49-F238E27FC236}">
                  <a16:creationId xmlns:a16="http://schemas.microsoft.com/office/drawing/2014/main" id="{79B39C89-3472-4018-B464-D8131FD5F12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0300" y="1582738"/>
              <a:ext cx="5638800" cy="3349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75E9825-E8BB-4E6E-85B7-11002E90AC9C}"/>
                </a:ext>
              </a:extLst>
            </p:cNvPr>
            <p:cNvSpPr/>
            <p:nvPr/>
          </p:nvSpPr>
          <p:spPr>
            <a:xfrm>
              <a:off x="6210300" y="4945063"/>
              <a:ext cx="5638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IN" sz="1800"/>
                <a:t>APCK-5013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07712F7-7B22-4D91-8435-96A2D59AB86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5340846" y="425554"/>
            <a:ext cx="2663609" cy="2005063"/>
            <a:chOff x="6229350" y="457200"/>
            <a:chExt cx="5600700" cy="5956300"/>
          </a:xfrm>
        </p:grpSpPr>
        <p:pic>
          <p:nvPicPr>
            <p:cNvPr id="12" name="Picture 11" descr="APCK-5118">
              <a:extLst>
                <a:ext uri="{FF2B5EF4-FFF2-40B4-BE49-F238E27FC236}">
                  <a16:creationId xmlns:a16="http://schemas.microsoft.com/office/drawing/2014/main" id="{7CC7B0C8-30A6-497D-8762-D9978457396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93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3D5CF6B-032C-49B6-A2E7-3B7B8967433D}"/>
                </a:ext>
              </a:extLst>
            </p:cNvPr>
            <p:cNvSpPr/>
            <p:nvPr/>
          </p:nvSpPr>
          <p:spPr>
            <a:xfrm>
              <a:off x="62293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APCK-5118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BF6862-F2ED-41B8-9432-B68EF07EA46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5340846" y="2463370"/>
            <a:ext cx="2663609" cy="2596929"/>
            <a:chOff x="1269242" y="1304002"/>
            <a:chExt cx="3575714" cy="4323686"/>
          </a:xfrm>
        </p:grpSpPr>
        <p:pic>
          <p:nvPicPr>
            <p:cNvPr id="15" name="Picture 14" descr="APCK-5117">
              <a:extLst>
                <a:ext uri="{FF2B5EF4-FFF2-40B4-BE49-F238E27FC236}">
                  <a16:creationId xmlns:a16="http://schemas.microsoft.com/office/drawing/2014/main" id="{887843A2-7C5F-4D50-A0E5-C3EEAC44B9B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 rotWithShape="1">
            <a:blip r:embed="rId6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69242" y="1304002"/>
              <a:ext cx="3575714" cy="39680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9A544C-C4EC-44AF-8FB7-5E4E48F868B8}"/>
                </a:ext>
              </a:extLst>
            </p:cNvPr>
            <p:cNvSpPr/>
            <p:nvPr/>
          </p:nvSpPr>
          <p:spPr>
            <a:xfrm>
              <a:off x="2020722" y="5272088"/>
              <a:ext cx="2072754" cy="3556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IN" sz="1800" dirty="0"/>
                <a:t>APCK-5117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FA8F57-8609-42F2-8CD3-CEC4AD0A5A5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8360278" y="425554"/>
            <a:ext cx="3385779" cy="4634745"/>
            <a:chOff x="1255594" y="477672"/>
            <a:chExt cx="3780430" cy="6131329"/>
          </a:xfrm>
        </p:grpSpPr>
        <p:pic>
          <p:nvPicPr>
            <p:cNvPr id="18" name="Picture 17" descr="APCK-5012">
              <a:extLst>
                <a:ext uri="{FF2B5EF4-FFF2-40B4-BE49-F238E27FC236}">
                  <a16:creationId xmlns:a16="http://schemas.microsoft.com/office/drawing/2014/main" id="{1B50E32E-2A12-4C8A-9566-46C514B8FAA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 rotWithShape="1">
            <a:blip r:embed="rId7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55594" y="477672"/>
              <a:ext cx="3780430" cy="55802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3F09C5A-6E2D-4E6C-BFF6-81652E7BB636}"/>
                </a:ext>
              </a:extLst>
            </p:cNvPr>
            <p:cNvSpPr/>
            <p:nvPr/>
          </p:nvSpPr>
          <p:spPr>
            <a:xfrm>
              <a:off x="1962342" y="6057900"/>
              <a:ext cx="2357120" cy="551101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/>
                <a:t>APCK-5012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1AC3D6-3A0D-4D44-BBFA-148EAE07CFB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8562" y="5069200"/>
            <a:ext cx="2249916" cy="1529531"/>
            <a:chOff x="361950" y="457200"/>
            <a:chExt cx="5600700" cy="5956300"/>
          </a:xfrm>
        </p:grpSpPr>
        <p:pic>
          <p:nvPicPr>
            <p:cNvPr id="21" name="Picture 20" descr="APCK-5058">
              <a:extLst>
                <a:ext uri="{FF2B5EF4-FFF2-40B4-BE49-F238E27FC236}">
                  <a16:creationId xmlns:a16="http://schemas.microsoft.com/office/drawing/2014/main" id="{A482130B-4A5E-47DD-87C0-46048009B3C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8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9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D2F3327-EE8E-4BB0-AD9E-30B109DE07F5}"/>
                </a:ext>
              </a:extLst>
            </p:cNvPr>
            <p:cNvSpPr/>
            <p:nvPr/>
          </p:nvSpPr>
          <p:spPr>
            <a:xfrm>
              <a:off x="3619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APCK-5058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A734D8F-1BEF-4268-8606-129ACC1B1D1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092873" y="5091162"/>
            <a:ext cx="1802507" cy="1507569"/>
            <a:chOff x="6229350" y="457200"/>
            <a:chExt cx="5600700" cy="5956300"/>
          </a:xfrm>
        </p:grpSpPr>
        <p:pic>
          <p:nvPicPr>
            <p:cNvPr id="24" name="Picture 23" descr="APCK-5059">
              <a:extLst>
                <a:ext uri="{FF2B5EF4-FFF2-40B4-BE49-F238E27FC236}">
                  <a16:creationId xmlns:a16="http://schemas.microsoft.com/office/drawing/2014/main" id="{02CB102A-F29C-4B7D-ABD4-5E526DD5C0A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9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9350" y="457200"/>
              <a:ext cx="560070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155EAC5-29EE-4823-A32F-7074A93DC60E}"/>
                </a:ext>
              </a:extLst>
            </p:cNvPr>
            <p:cNvSpPr/>
            <p:nvPr/>
          </p:nvSpPr>
          <p:spPr>
            <a:xfrm>
              <a:off x="6229350" y="6070600"/>
              <a:ext cx="5600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APCK-5059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539BC21-CFC3-4F6A-A57C-D51C48D6689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5340846" y="5060299"/>
            <a:ext cx="2663609" cy="1538432"/>
            <a:chOff x="6509982" y="1337481"/>
            <a:chExt cx="5349923" cy="3794930"/>
          </a:xfrm>
        </p:grpSpPr>
        <p:pic>
          <p:nvPicPr>
            <p:cNvPr id="30" name="Picture 29" descr="APCK-5024">
              <a:extLst>
                <a:ext uri="{FF2B5EF4-FFF2-40B4-BE49-F238E27FC236}">
                  <a16:creationId xmlns:a16="http://schemas.microsoft.com/office/drawing/2014/main" id="{B5A05668-EC7D-4281-ADBF-4D3E4166855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 rotWithShape="1">
            <a:blip r:embed="rId10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561"/>
            <a:stretch/>
          </p:blipFill>
          <p:spPr>
            <a:xfrm>
              <a:off x="6509982" y="1337481"/>
              <a:ext cx="5349923" cy="35347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DB28E75-8FE1-4EF3-AA5E-D11BC6765A8F}"/>
                </a:ext>
              </a:extLst>
            </p:cNvPr>
            <p:cNvSpPr/>
            <p:nvPr/>
          </p:nvSpPr>
          <p:spPr>
            <a:xfrm>
              <a:off x="7621423" y="4612090"/>
              <a:ext cx="2778172" cy="520321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IN" sz="1800" dirty="0"/>
                <a:t>APCK-5024</a:t>
              </a: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5DB74D61-BE2C-4501-8B24-85AECC70DC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55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Grp="1" noUngrp="1" noChangeAspect="1"/>
          </p:cNvGrpSpPr>
          <p:nvPr/>
        </p:nvGrpSpPr>
        <p:grpSpPr>
          <a:xfrm>
            <a:off x="568187" y="1363525"/>
            <a:ext cx="3367709" cy="2742900"/>
            <a:chOff x="342900" y="1138238"/>
            <a:chExt cx="5638800" cy="4592637"/>
          </a:xfrm>
        </p:grpSpPr>
        <p:pic>
          <p:nvPicPr>
            <p:cNvPr id="2" name="Picture 1" descr="APCK-5073"/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900" y="1138238"/>
              <a:ext cx="5638800" cy="42370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342900" y="5387975"/>
              <a:ext cx="5638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IN" sz="1800"/>
                <a:t>APCK-5073</a:t>
              </a:r>
            </a:p>
          </p:txBody>
        </p:sp>
      </p:grpSp>
      <p:grpSp>
        <p:nvGrpSpPr>
          <p:cNvPr id="7" name="Group 6"/>
          <p:cNvGrpSpPr>
            <a:grpSpLocks noGrp="1" noUngrp="1" noChangeAspect="1"/>
          </p:cNvGrpSpPr>
          <p:nvPr/>
        </p:nvGrpSpPr>
        <p:grpSpPr>
          <a:xfrm>
            <a:off x="7909855" y="1363525"/>
            <a:ext cx="3554970" cy="2742900"/>
            <a:chOff x="6210300" y="1143000"/>
            <a:chExt cx="5638800" cy="4584700"/>
          </a:xfrm>
        </p:grpSpPr>
        <p:pic>
          <p:nvPicPr>
            <p:cNvPr id="5" name="Picture 4" descr="APCK-5077"/>
            <p:cNvPicPr>
              <a:picLocks noRot="1" noChangeAspect="1" noMove="1" noResize="1"/>
            </p:cNvPicPr>
            <p:nvPr isPhoto="1"/>
          </p:nvPicPr>
          <p:blipFill>
            <a:blip r:embed="rId3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0300" y="1143000"/>
              <a:ext cx="5638800" cy="4229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/>
            <p:cNvSpPr/>
            <p:nvPr/>
          </p:nvSpPr>
          <p:spPr>
            <a:xfrm>
              <a:off x="6210300" y="5384800"/>
              <a:ext cx="5638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IN" sz="1800"/>
                <a:t>APCK-5077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851E75D-E441-4AA5-BFDC-CD264FD865E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568187" y="4614224"/>
            <a:ext cx="3367709" cy="1874528"/>
            <a:chOff x="342900" y="1146175"/>
            <a:chExt cx="5638800" cy="4576763"/>
          </a:xfrm>
        </p:grpSpPr>
        <p:pic>
          <p:nvPicPr>
            <p:cNvPr id="9" name="Picture 8" descr="APCK-5078">
              <a:extLst>
                <a:ext uri="{FF2B5EF4-FFF2-40B4-BE49-F238E27FC236}">
                  <a16:creationId xmlns:a16="http://schemas.microsoft.com/office/drawing/2014/main" id="{4F8D3144-560E-4863-9890-3B3B0A993D7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4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900" y="1146175"/>
              <a:ext cx="5638800" cy="42211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70C003F-3CA5-4463-B9C5-4F65DF657CB9}"/>
                </a:ext>
              </a:extLst>
            </p:cNvPr>
            <p:cNvSpPr/>
            <p:nvPr/>
          </p:nvSpPr>
          <p:spPr>
            <a:xfrm>
              <a:off x="342900" y="5380038"/>
              <a:ext cx="5638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/>
                <a:t>APCK-5078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8177A88-73BF-4805-A3CF-8A76983FEC7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486538" y="4614224"/>
            <a:ext cx="2921427" cy="1874528"/>
            <a:chOff x="6210300" y="1187355"/>
            <a:chExt cx="5649604" cy="4109682"/>
          </a:xfrm>
        </p:grpSpPr>
        <p:pic>
          <p:nvPicPr>
            <p:cNvPr id="15" name="Picture 14" descr="APCK-5122">
              <a:extLst>
                <a:ext uri="{FF2B5EF4-FFF2-40B4-BE49-F238E27FC236}">
                  <a16:creationId xmlns:a16="http://schemas.microsoft.com/office/drawing/2014/main" id="{FC8B2064-3A0D-4976-A646-809CECE0681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 rotWithShape="1">
            <a:blip r:embed="rId5" cstate="screen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t="4115" r="-191" b="12396"/>
            <a:stretch/>
          </p:blipFill>
          <p:spPr>
            <a:xfrm>
              <a:off x="6210300" y="1187355"/>
              <a:ext cx="5649604" cy="37667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04047F-3E2E-412C-A091-3D508743D986}"/>
                </a:ext>
              </a:extLst>
            </p:cNvPr>
            <p:cNvSpPr/>
            <p:nvPr/>
          </p:nvSpPr>
          <p:spPr>
            <a:xfrm>
              <a:off x="7343064" y="4954137"/>
              <a:ext cx="3384076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en-IN" sz="1800" dirty="0"/>
                <a:t>APCK-5122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B60669-6AE7-4977-B6A7-D7F03A5F020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486538" y="1363525"/>
            <a:ext cx="2921427" cy="2742532"/>
            <a:chOff x="352425" y="457200"/>
            <a:chExt cx="5619750" cy="6394297"/>
          </a:xfrm>
        </p:grpSpPr>
        <p:pic>
          <p:nvPicPr>
            <p:cNvPr id="18" name="Picture 17" descr="APCK-5115">
              <a:extLst>
                <a:ext uri="{FF2B5EF4-FFF2-40B4-BE49-F238E27FC236}">
                  <a16:creationId xmlns:a16="http://schemas.microsoft.com/office/drawing/2014/main" id="{82515593-3A91-47DC-B62A-161C27509F1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6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2425" y="457200"/>
              <a:ext cx="5619750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B4BD410-964A-46E3-A062-623294580BA4}"/>
                </a:ext>
              </a:extLst>
            </p:cNvPr>
            <p:cNvSpPr/>
            <p:nvPr/>
          </p:nvSpPr>
          <p:spPr>
            <a:xfrm>
              <a:off x="1071658" y="5916523"/>
              <a:ext cx="3814263" cy="934974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/>
                <a:t>APCK-5115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16E9F4A-C213-434F-B9C1-55477D1368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61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>
            <a:grpSpLocks noGrp="1" noUngrp="1" noChangeAspect="1"/>
          </p:cNvGrpSpPr>
          <p:nvPr/>
        </p:nvGrpSpPr>
        <p:grpSpPr bwMode="auto">
          <a:xfrm>
            <a:off x="530087" y="733085"/>
            <a:ext cx="1736035" cy="1800220"/>
            <a:chOff x="5486400" y="3543300"/>
            <a:chExt cx="2514600" cy="2870200"/>
          </a:xfrm>
        </p:grpSpPr>
        <p:pic>
          <p:nvPicPr>
            <p:cNvPr id="5" name="Picture 4" descr="11-34263REV.jpg"/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</a:blip>
            <a:stretch>
              <a:fillRect/>
            </a:stretch>
          </p:blipFill>
          <p:spPr>
            <a:xfrm>
              <a:off x="5486400" y="3543300"/>
              <a:ext cx="25146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6" name="Rectangle 22"/>
            <p:cNvSpPr>
              <a:spLocks noChangeArrowheads="1"/>
            </p:cNvSpPr>
            <p:nvPr/>
          </p:nvSpPr>
          <p:spPr bwMode="auto">
            <a:xfrm>
              <a:off x="5486400" y="6070600"/>
              <a:ext cx="25146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11-34263REV</a:t>
              </a:r>
            </a:p>
          </p:txBody>
        </p:sp>
      </p:grpSp>
      <p:grpSp>
        <p:nvGrpSpPr>
          <p:cNvPr id="8" name="Group 26"/>
          <p:cNvGrpSpPr>
            <a:grpSpLocks noGrp="1" noUngrp="1" noChangeAspect="1"/>
          </p:cNvGrpSpPr>
          <p:nvPr/>
        </p:nvGrpSpPr>
        <p:grpSpPr bwMode="auto">
          <a:xfrm>
            <a:off x="2455169" y="733085"/>
            <a:ext cx="1546988" cy="1800220"/>
            <a:chOff x="1301750" y="3543300"/>
            <a:chExt cx="2197100" cy="2870200"/>
          </a:xfrm>
        </p:grpSpPr>
        <p:pic>
          <p:nvPicPr>
            <p:cNvPr id="9" name="Picture 8" descr="DC 11-00226.jpg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</a:blip>
            <a:stretch>
              <a:fillRect/>
            </a:stretch>
          </p:blipFill>
          <p:spPr>
            <a:xfrm>
              <a:off x="1301750" y="3543300"/>
              <a:ext cx="21971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0" name="Rectangle 29"/>
            <p:cNvSpPr>
              <a:spLocks noChangeArrowheads="1"/>
            </p:cNvSpPr>
            <p:nvPr/>
          </p:nvSpPr>
          <p:spPr bwMode="auto">
            <a:xfrm>
              <a:off x="1301750" y="6070600"/>
              <a:ext cx="21971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11-00226</a:t>
              </a:r>
            </a:p>
          </p:txBody>
        </p:sp>
      </p:grpSp>
      <p:grpSp>
        <p:nvGrpSpPr>
          <p:cNvPr id="11" name="Group 5">
            <a:extLst>
              <a:ext uri="{FF2B5EF4-FFF2-40B4-BE49-F238E27FC236}">
                <a16:creationId xmlns:a16="http://schemas.microsoft.com/office/drawing/2014/main" id="{202B61FD-AE38-4DD2-A4E6-BA78407B1DBE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5877542" y="733085"/>
            <a:ext cx="1736035" cy="1800220"/>
            <a:chOff x="5707063" y="3543300"/>
            <a:chExt cx="2071687" cy="2870200"/>
          </a:xfrm>
        </p:grpSpPr>
        <p:pic>
          <p:nvPicPr>
            <p:cNvPr id="12" name="Picture 11" descr="DC 11-1123.gif">
              <a:extLst>
                <a:ext uri="{FF2B5EF4-FFF2-40B4-BE49-F238E27FC236}">
                  <a16:creationId xmlns:a16="http://schemas.microsoft.com/office/drawing/2014/main" id="{36A4AA57-11CF-44E6-90D9-BA8410A474F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</a:blip>
            <a:stretch>
              <a:fillRect/>
            </a:stretch>
          </p:blipFill>
          <p:spPr>
            <a:xfrm>
              <a:off x="5707063" y="3543300"/>
              <a:ext cx="2071687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F9A199FA-26CC-4EF2-803D-10FBC0AB5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7063" y="6070600"/>
              <a:ext cx="2071687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11-1123</a:t>
              </a:r>
            </a:p>
          </p:txBody>
        </p:sp>
      </p:grpSp>
      <p:grpSp>
        <p:nvGrpSpPr>
          <p:cNvPr id="15" name="Group 8">
            <a:extLst>
              <a:ext uri="{FF2B5EF4-FFF2-40B4-BE49-F238E27FC236}">
                <a16:creationId xmlns:a16="http://schemas.microsoft.com/office/drawing/2014/main" id="{F61987A8-D89F-4BC7-9504-86B633E97B57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4191204" y="733085"/>
            <a:ext cx="1497291" cy="1800220"/>
            <a:chOff x="5486400" y="457200"/>
            <a:chExt cx="2514600" cy="2870200"/>
          </a:xfrm>
        </p:grpSpPr>
        <p:pic>
          <p:nvPicPr>
            <p:cNvPr id="16" name="Picture 15" descr="DC 11-34127.jpg">
              <a:extLst>
                <a:ext uri="{FF2B5EF4-FFF2-40B4-BE49-F238E27FC236}">
                  <a16:creationId xmlns:a16="http://schemas.microsoft.com/office/drawing/2014/main" id="{A3102199-A4C3-49B2-80E9-2ADEA07365F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5" cstate="email">
              <a:lum/>
            </a:blip>
            <a:stretch>
              <a:fillRect/>
            </a:stretch>
          </p:blipFill>
          <p:spPr>
            <a:xfrm>
              <a:off x="5486400" y="457200"/>
              <a:ext cx="25146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A7A7BE92-2D53-4DCF-A712-950E53DEF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0" y="2984500"/>
              <a:ext cx="25146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11-34127</a:t>
              </a:r>
            </a:p>
          </p:txBody>
        </p:sp>
      </p:grpSp>
      <p:grpSp>
        <p:nvGrpSpPr>
          <p:cNvPr id="18" name="Group 11">
            <a:extLst>
              <a:ext uri="{FF2B5EF4-FFF2-40B4-BE49-F238E27FC236}">
                <a16:creationId xmlns:a16="http://schemas.microsoft.com/office/drawing/2014/main" id="{092FACAF-1816-4945-939E-603CB12BBDAD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7802624" y="733085"/>
            <a:ext cx="1934207" cy="1800220"/>
            <a:chOff x="1143000" y="3543300"/>
            <a:chExt cx="2514600" cy="2870200"/>
          </a:xfrm>
        </p:grpSpPr>
        <p:pic>
          <p:nvPicPr>
            <p:cNvPr id="19" name="Picture 18" descr="DC 11-33997.jpg">
              <a:extLst>
                <a:ext uri="{FF2B5EF4-FFF2-40B4-BE49-F238E27FC236}">
                  <a16:creationId xmlns:a16="http://schemas.microsoft.com/office/drawing/2014/main" id="{EF53D48E-9419-41CF-BAB3-5353931EEFE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6" cstate="email">
              <a:lum/>
            </a:blip>
            <a:stretch>
              <a:fillRect/>
            </a:stretch>
          </p:blipFill>
          <p:spPr>
            <a:xfrm>
              <a:off x="1143000" y="3543300"/>
              <a:ext cx="25146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0" name="Rectangle 13">
              <a:extLst>
                <a:ext uri="{FF2B5EF4-FFF2-40B4-BE49-F238E27FC236}">
                  <a16:creationId xmlns:a16="http://schemas.microsoft.com/office/drawing/2014/main" id="{48F64901-2607-4C90-A2EA-988F38AD1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6070600"/>
              <a:ext cx="25146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11-33997</a:t>
              </a:r>
            </a:p>
          </p:txBody>
        </p:sp>
      </p:grpSp>
      <p:grpSp>
        <p:nvGrpSpPr>
          <p:cNvPr id="21" name="Group 2">
            <a:extLst>
              <a:ext uri="{FF2B5EF4-FFF2-40B4-BE49-F238E27FC236}">
                <a16:creationId xmlns:a16="http://schemas.microsoft.com/office/drawing/2014/main" id="{6FF2E4BC-B5B4-41BF-BBD3-B5F2FBC41F75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530087" y="2916354"/>
            <a:ext cx="1736035" cy="1845015"/>
            <a:chOff x="1143000" y="3543300"/>
            <a:chExt cx="2514600" cy="2870200"/>
          </a:xfrm>
        </p:grpSpPr>
        <p:pic>
          <p:nvPicPr>
            <p:cNvPr id="22" name="Picture 21" descr="11-3746R.jpg">
              <a:extLst>
                <a:ext uri="{FF2B5EF4-FFF2-40B4-BE49-F238E27FC236}">
                  <a16:creationId xmlns:a16="http://schemas.microsoft.com/office/drawing/2014/main" id="{89226F21-2295-47DD-9670-5ADFFABBB7D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7" cstate="email">
              <a:lum/>
            </a:blip>
            <a:stretch>
              <a:fillRect/>
            </a:stretch>
          </p:blipFill>
          <p:spPr>
            <a:xfrm>
              <a:off x="1143000" y="3543300"/>
              <a:ext cx="25146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EC8E907B-033F-447A-B1C5-0DF3A9A8E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6070600"/>
              <a:ext cx="25146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/>
                <a:t>11-3746R</a:t>
              </a:r>
            </a:p>
          </p:txBody>
        </p:sp>
      </p:grpSp>
      <p:grpSp>
        <p:nvGrpSpPr>
          <p:cNvPr id="24" name="Group 5">
            <a:extLst>
              <a:ext uri="{FF2B5EF4-FFF2-40B4-BE49-F238E27FC236}">
                <a16:creationId xmlns:a16="http://schemas.microsoft.com/office/drawing/2014/main" id="{43333C30-2D95-4A04-ADD9-1B358CE6F4F7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4191204" y="2916354"/>
            <a:ext cx="1686338" cy="1857715"/>
            <a:chOff x="5235575" y="3543300"/>
            <a:chExt cx="3014663" cy="2870200"/>
          </a:xfrm>
        </p:grpSpPr>
        <p:pic>
          <p:nvPicPr>
            <p:cNvPr id="25" name="Picture 24" descr="DC 11-334.jpg">
              <a:extLst>
                <a:ext uri="{FF2B5EF4-FFF2-40B4-BE49-F238E27FC236}">
                  <a16:creationId xmlns:a16="http://schemas.microsoft.com/office/drawing/2014/main" id="{1E255C3C-DC2B-4D63-A4DF-759946BBD8F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8">
              <a:lum/>
            </a:blip>
            <a:stretch>
              <a:fillRect/>
            </a:stretch>
          </p:blipFill>
          <p:spPr>
            <a:xfrm>
              <a:off x="5235575" y="3543300"/>
              <a:ext cx="3014663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3BBE3674-B1DD-4C37-935D-C518B8974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5575" y="6070600"/>
              <a:ext cx="3014663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11-334</a:t>
              </a:r>
            </a:p>
          </p:txBody>
        </p:sp>
      </p:grpSp>
      <p:grpSp>
        <p:nvGrpSpPr>
          <p:cNvPr id="27" name="Group 8">
            <a:extLst>
              <a:ext uri="{FF2B5EF4-FFF2-40B4-BE49-F238E27FC236}">
                <a16:creationId xmlns:a16="http://schemas.microsoft.com/office/drawing/2014/main" id="{C81C144E-2D5E-4216-8403-78B9F8F09B7A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2455169" y="2916354"/>
            <a:ext cx="1546988" cy="1845015"/>
            <a:chOff x="1404938" y="457200"/>
            <a:chExt cx="1990725" cy="2870200"/>
          </a:xfrm>
        </p:grpSpPr>
        <p:pic>
          <p:nvPicPr>
            <p:cNvPr id="28" name="Picture 27" descr="DC 11-336.jpg">
              <a:extLst>
                <a:ext uri="{FF2B5EF4-FFF2-40B4-BE49-F238E27FC236}">
                  <a16:creationId xmlns:a16="http://schemas.microsoft.com/office/drawing/2014/main" id="{F0FC04B0-7D31-4BBE-87C7-9E5B38ED218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9">
              <a:lum/>
            </a:blip>
            <a:stretch>
              <a:fillRect/>
            </a:stretch>
          </p:blipFill>
          <p:spPr>
            <a:xfrm>
              <a:off x="1404938" y="457200"/>
              <a:ext cx="199072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9" name="Rectangle 10">
              <a:extLst>
                <a:ext uri="{FF2B5EF4-FFF2-40B4-BE49-F238E27FC236}">
                  <a16:creationId xmlns:a16="http://schemas.microsoft.com/office/drawing/2014/main" id="{09D55119-278F-4227-9773-015F151D2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4938" y="2984500"/>
              <a:ext cx="1990725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11-336</a:t>
              </a:r>
            </a:p>
          </p:txBody>
        </p:sp>
      </p:grpSp>
      <p:grpSp>
        <p:nvGrpSpPr>
          <p:cNvPr id="30" name="Group 11">
            <a:extLst>
              <a:ext uri="{FF2B5EF4-FFF2-40B4-BE49-F238E27FC236}">
                <a16:creationId xmlns:a16="http://schemas.microsoft.com/office/drawing/2014/main" id="{0445C132-DDDE-48EE-989C-54F26C4C9AF8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9925878" y="733085"/>
            <a:ext cx="1959357" cy="1800220"/>
            <a:chOff x="5357813" y="457200"/>
            <a:chExt cx="2770187" cy="2870200"/>
          </a:xfrm>
        </p:grpSpPr>
        <p:pic>
          <p:nvPicPr>
            <p:cNvPr id="31" name="Picture 30" descr="DC 11-338.jpg">
              <a:extLst>
                <a:ext uri="{FF2B5EF4-FFF2-40B4-BE49-F238E27FC236}">
                  <a16:creationId xmlns:a16="http://schemas.microsoft.com/office/drawing/2014/main" id="{81994E82-9791-41F4-887D-11A092BF99D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0">
              <a:lum/>
            </a:blip>
            <a:stretch>
              <a:fillRect/>
            </a:stretch>
          </p:blipFill>
          <p:spPr>
            <a:xfrm>
              <a:off x="5357813" y="457200"/>
              <a:ext cx="2770187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2" name="Rectangle 13">
              <a:extLst>
                <a:ext uri="{FF2B5EF4-FFF2-40B4-BE49-F238E27FC236}">
                  <a16:creationId xmlns:a16="http://schemas.microsoft.com/office/drawing/2014/main" id="{222672E4-545B-45FB-9A2E-6E1E6A361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7813" y="2984500"/>
              <a:ext cx="2770187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11-338</a:t>
              </a:r>
            </a:p>
          </p:txBody>
        </p:sp>
      </p:grpSp>
      <p:pic>
        <p:nvPicPr>
          <p:cNvPr id="33" name="Picture 2">
            <a:extLst>
              <a:ext uri="{FF2B5EF4-FFF2-40B4-BE49-F238E27FC236}">
                <a16:creationId xmlns:a16="http://schemas.microsoft.com/office/drawing/2014/main" id="{D1E32970-27B0-4CAA-94D2-C0077B873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191204" y="4963031"/>
            <a:ext cx="3422373" cy="1461486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34" name="Picture 3">
            <a:extLst>
              <a:ext uri="{FF2B5EF4-FFF2-40B4-BE49-F238E27FC236}">
                <a16:creationId xmlns:a16="http://schemas.microsoft.com/office/drawing/2014/main" id="{B12C5C24-25ED-4E7E-9B81-A2A00517F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0" y="2916354"/>
            <a:ext cx="1517577" cy="1845015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35" name="Picture 4">
            <a:extLst>
              <a:ext uri="{FF2B5EF4-FFF2-40B4-BE49-F238E27FC236}">
                <a16:creationId xmlns:a16="http://schemas.microsoft.com/office/drawing/2014/main" id="{7E6F7171-466F-49E5-A41A-8E16C03B9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971385" y="2916354"/>
            <a:ext cx="1686339" cy="1845015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36" name="Picture 5">
            <a:extLst>
              <a:ext uri="{FF2B5EF4-FFF2-40B4-BE49-F238E27FC236}">
                <a16:creationId xmlns:a16="http://schemas.microsoft.com/office/drawing/2014/main" id="{06BFBAAD-86DC-41CC-AC6A-EBF5B6865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lum bright="-6000"/>
          </a:blip>
          <a:srcRect/>
          <a:stretch>
            <a:fillRect/>
          </a:stretch>
        </p:blipFill>
        <p:spPr bwMode="auto">
          <a:xfrm>
            <a:off x="8016755" y="4907612"/>
            <a:ext cx="1686339" cy="1516905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38" name="Picture 14" descr="DC 09-24263">
            <a:extLst>
              <a:ext uri="{FF2B5EF4-FFF2-40B4-BE49-F238E27FC236}">
                <a16:creationId xmlns:a16="http://schemas.microsoft.com/office/drawing/2014/main" id="{D7B7D262-A844-42D6-90FB-4CC8038DA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lum bright="-6000"/>
          </a:blip>
          <a:srcRect/>
          <a:stretch>
            <a:fillRect/>
          </a:stretch>
        </p:blipFill>
        <p:spPr bwMode="auto">
          <a:xfrm>
            <a:off x="2455170" y="4963031"/>
            <a:ext cx="1546988" cy="1461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0" descr="DC 09-24261">
            <a:extLst>
              <a:ext uri="{FF2B5EF4-FFF2-40B4-BE49-F238E27FC236}">
                <a16:creationId xmlns:a16="http://schemas.microsoft.com/office/drawing/2014/main" id="{92FB9A77-D769-49B6-B9D2-4F792C00B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30087" y="4963031"/>
            <a:ext cx="1736035" cy="1461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A35D3EB-4C6A-444B-ACF3-AEB348FECF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C 09-377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9794" y="752093"/>
            <a:ext cx="1716155" cy="198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DC 08-303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5533" y="798460"/>
            <a:ext cx="1716155" cy="1984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DC 09-2424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54781" y="752091"/>
            <a:ext cx="1716155" cy="198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DC 11-00173.jpg">
            <a:extLst>
              <a:ext uri="{FF2B5EF4-FFF2-40B4-BE49-F238E27FC236}">
                <a16:creationId xmlns:a16="http://schemas.microsoft.com/office/drawing/2014/main" id="{C69EAB99-19CA-4A1A-A99E-383A0DD47580}"/>
              </a:ext>
            </a:extLst>
          </p:cNvPr>
          <p:cNvPicPr>
            <a:picLocks noRot="1" noChangeAspect="1" noMove="1" noResize="1"/>
          </p:cNvPicPr>
          <p:nvPr isPhoto="1"/>
        </p:nvPicPr>
        <p:blipFill>
          <a:blip r:embed="rId5">
            <a:lum/>
          </a:blip>
          <a:stretch>
            <a:fillRect/>
          </a:stretch>
        </p:blipFill>
        <p:spPr bwMode="auto">
          <a:xfrm>
            <a:off x="3429001" y="381000"/>
            <a:ext cx="1503363" cy="25146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  <p:pic>
        <p:nvPicPr>
          <p:cNvPr id="14" name="Picture 13" descr="DC 11-00175.jpg">
            <a:extLst>
              <a:ext uri="{FF2B5EF4-FFF2-40B4-BE49-F238E27FC236}">
                <a16:creationId xmlns:a16="http://schemas.microsoft.com/office/drawing/2014/main" id="{5A0394BE-4A25-451A-A0FA-8714CAB85F4D}"/>
              </a:ext>
            </a:extLst>
          </p:cNvPr>
          <p:cNvPicPr>
            <a:picLocks noRot="1" noChangeAspect="1" noMove="1" noResize="1"/>
          </p:cNvPicPr>
          <p:nvPr isPhoto="1"/>
        </p:nvPicPr>
        <p:blipFill>
          <a:blip r:embed="rId6">
            <a:lum/>
          </a:blip>
          <a:stretch>
            <a:fillRect/>
          </a:stretch>
        </p:blipFill>
        <p:spPr bwMode="auto">
          <a:xfrm>
            <a:off x="9276523" y="701274"/>
            <a:ext cx="1762125" cy="1967949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  <p:pic>
        <p:nvPicPr>
          <p:cNvPr id="17" name="Picture 16" descr="DC 11-00171.jpg">
            <a:extLst>
              <a:ext uri="{FF2B5EF4-FFF2-40B4-BE49-F238E27FC236}">
                <a16:creationId xmlns:a16="http://schemas.microsoft.com/office/drawing/2014/main" id="{B54EF1F3-9D14-47F6-88FE-97C641C9FEEC}"/>
              </a:ext>
            </a:extLst>
          </p:cNvPr>
          <p:cNvPicPr>
            <a:picLocks noRot="1" noChangeAspect="1" noMove="1" noResize="1"/>
          </p:cNvPicPr>
          <p:nvPr isPhoto="1"/>
        </p:nvPicPr>
        <p:blipFill>
          <a:blip r:embed="rId7">
            <a:lum/>
          </a:blip>
          <a:stretch>
            <a:fillRect/>
          </a:stretch>
        </p:blipFill>
        <p:spPr bwMode="auto">
          <a:xfrm>
            <a:off x="7054781" y="2895600"/>
            <a:ext cx="1716155" cy="2203057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  <p:pic>
        <p:nvPicPr>
          <p:cNvPr id="20" name="Picture 19" descr="DC 11-00209.jpg">
            <a:extLst>
              <a:ext uri="{FF2B5EF4-FFF2-40B4-BE49-F238E27FC236}">
                <a16:creationId xmlns:a16="http://schemas.microsoft.com/office/drawing/2014/main" id="{B0F5B220-BC88-44EC-881F-7CD1F166FBFB}"/>
              </a:ext>
            </a:extLst>
          </p:cNvPr>
          <p:cNvPicPr>
            <a:picLocks noRot="1" noChangeAspect="1" noMove="1" noResize="1"/>
          </p:cNvPicPr>
          <p:nvPr isPhoto="1"/>
        </p:nvPicPr>
        <p:blipFill>
          <a:blip r:embed="rId8">
            <a:lum/>
          </a:blip>
          <a:stretch>
            <a:fillRect/>
          </a:stretch>
        </p:blipFill>
        <p:spPr bwMode="auto">
          <a:xfrm>
            <a:off x="9276523" y="2895600"/>
            <a:ext cx="1762125" cy="2071461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  <p:grpSp>
        <p:nvGrpSpPr>
          <p:cNvPr id="22" name="Group 2">
            <a:extLst>
              <a:ext uri="{FF2B5EF4-FFF2-40B4-BE49-F238E27FC236}">
                <a16:creationId xmlns:a16="http://schemas.microsoft.com/office/drawing/2014/main" id="{02811CC7-28A0-4DEC-8D9F-82BB27586C8E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1098388" y="2787453"/>
            <a:ext cx="1716155" cy="2419350"/>
            <a:chOff x="1389063" y="3543300"/>
            <a:chExt cx="2020887" cy="2870200"/>
          </a:xfrm>
        </p:grpSpPr>
        <p:pic>
          <p:nvPicPr>
            <p:cNvPr id="23" name="Picture 22" descr="DC 11-00216.jpg">
              <a:extLst>
                <a:ext uri="{FF2B5EF4-FFF2-40B4-BE49-F238E27FC236}">
                  <a16:creationId xmlns:a16="http://schemas.microsoft.com/office/drawing/2014/main" id="{462D4188-6F7E-425D-BE8E-52301810962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9">
              <a:lum/>
            </a:blip>
            <a:stretch>
              <a:fillRect/>
            </a:stretch>
          </p:blipFill>
          <p:spPr>
            <a:xfrm>
              <a:off x="1389063" y="3543300"/>
              <a:ext cx="2020887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4" name="Rectangle 4">
              <a:extLst>
                <a:ext uri="{FF2B5EF4-FFF2-40B4-BE49-F238E27FC236}">
                  <a16:creationId xmlns:a16="http://schemas.microsoft.com/office/drawing/2014/main" id="{D6A54226-0F53-4383-B25B-063215813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063" y="6070600"/>
              <a:ext cx="2020887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11-00216</a:t>
              </a:r>
            </a:p>
          </p:txBody>
        </p:sp>
      </p:grpSp>
      <p:grpSp>
        <p:nvGrpSpPr>
          <p:cNvPr id="25" name="Group 5">
            <a:extLst>
              <a:ext uri="{FF2B5EF4-FFF2-40B4-BE49-F238E27FC236}">
                <a16:creationId xmlns:a16="http://schemas.microsoft.com/office/drawing/2014/main" id="{C726DBF4-7B3C-456F-81A0-DCADC2EFDDDD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3296762" y="2981387"/>
            <a:ext cx="1382854" cy="2225416"/>
            <a:chOff x="5757863" y="3543300"/>
            <a:chExt cx="1971675" cy="2870200"/>
          </a:xfrm>
        </p:grpSpPr>
        <p:pic>
          <p:nvPicPr>
            <p:cNvPr id="26" name="Picture 25" descr="DC 11-00220.jpg">
              <a:extLst>
                <a:ext uri="{FF2B5EF4-FFF2-40B4-BE49-F238E27FC236}">
                  <a16:creationId xmlns:a16="http://schemas.microsoft.com/office/drawing/2014/main" id="{1F37F07B-5E99-4C6F-95C1-91E1A7E075C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0">
              <a:lum/>
            </a:blip>
            <a:stretch>
              <a:fillRect/>
            </a:stretch>
          </p:blipFill>
          <p:spPr>
            <a:xfrm>
              <a:off x="5757863" y="3543300"/>
              <a:ext cx="197167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7" name="Rectangle 7">
              <a:extLst>
                <a:ext uri="{FF2B5EF4-FFF2-40B4-BE49-F238E27FC236}">
                  <a16:creationId xmlns:a16="http://schemas.microsoft.com/office/drawing/2014/main" id="{3B0A1AD6-9E3D-43A1-901D-0260E2BAC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7863" y="6070600"/>
              <a:ext cx="1971675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11-00220</a:t>
              </a:r>
            </a:p>
          </p:txBody>
        </p:sp>
      </p:grpSp>
      <p:grpSp>
        <p:nvGrpSpPr>
          <p:cNvPr id="31" name="Group 14">
            <a:extLst>
              <a:ext uri="{FF2B5EF4-FFF2-40B4-BE49-F238E27FC236}">
                <a16:creationId xmlns:a16="http://schemas.microsoft.com/office/drawing/2014/main" id="{8197E78E-BFF2-4419-A61F-7204C99A5F0C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5248104" y="2895600"/>
            <a:ext cx="1565567" cy="2419350"/>
            <a:chOff x="1417638" y="3543300"/>
            <a:chExt cx="1963737" cy="2870200"/>
          </a:xfrm>
        </p:grpSpPr>
        <p:pic>
          <p:nvPicPr>
            <p:cNvPr id="32" name="Picture 31" descr="DC 11-00227.jpg">
              <a:extLst>
                <a:ext uri="{FF2B5EF4-FFF2-40B4-BE49-F238E27FC236}">
                  <a16:creationId xmlns:a16="http://schemas.microsoft.com/office/drawing/2014/main" id="{D1F0844E-8872-4FA3-BA44-7A45DD393AA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1">
              <a:lum/>
            </a:blip>
            <a:stretch>
              <a:fillRect/>
            </a:stretch>
          </p:blipFill>
          <p:spPr>
            <a:xfrm>
              <a:off x="1417638" y="3543300"/>
              <a:ext cx="1963737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3" name="Rectangle 16">
              <a:extLst>
                <a:ext uri="{FF2B5EF4-FFF2-40B4-BE49-F238E27FC236}">
                  <a16:creationId xmlns:a16="http://schemas.microsoft.com/office/drawing/2014/main" id="{020CB458-972B-4C01-987F-08D1FEFC6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7638" y="6070600"/>
              <a:ext cx="1963737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11-00227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E8E5A16-3764-4D59-B64C-70A8275E31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C 10-243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0896" y="3300352"/>
            <a:ext cx="1685925" cy="192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DC 10-243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5658" y="911421"/>
            <a:ext cx="1681163" cy="198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DC 10-245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3471" y="911420"/>
            <a:ext cx="1685925" cy="198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DC 10-2439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51971" y="911420"/>
            <a:ext cx="1299403" cy="198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2">
            <a:extLst>
              <a:ext uri="{FF2B5EF4-FFF2-40B4-BE49-F238E27FC236}">
                <a16:creationId xmlns:a16="http://schemas.microsoft.com/office/drawing/2014/main" id="{24C0CA4F-B757-406C-A5B7-46A9A5CC041A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9453126" y="911420"/>
            <a:ext cx="1903216" cy="2073080"/>
            <a:chOff x="1143000" y="457200"/>
            <a:chExt cx="2514600" cy="2870200"/>
          </a:xfrm>
        </p:grpSpPr>
        <p:pic>
          <p:nvPicPr>
            <p:cNvPr id="12" name="Picture 11" descr="11-35201.jpg">
              <a:extLst>
                <a:ext uri="{FF2B5EF4-FFF2-40B4-BE49-F238E27FC236}">
                  <a16:creationId xmlns:a16="http://schemas.microsoft.com/office/drawing/2014/main" id="{2E1809D0-47FC-4B81-BC68-E854200C200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6" cstate="email">
              <a:lum/>
            </a:blip>
            <a:stretch>
              <a:fillRect/>
            </a:stretch>
          </p:blipFill>
          <p:spPr>
            <a:xfrm>
              <a:off x="1143000" y="457200"/>
              <a:ext cx="25146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A9AD82BF-E45C-488A-8D3B-B3FFB30F1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2984500"/>
              <a:ext cx="25146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/>
                <a:t>11-35201</a:t>
              </a:r>
            </a:p>
          </p:txBody>
        </p:sp>
      </p:grpSp>
      <p:grpSp>
        <p:nvGrpSpPr>
          <p:cNvPr id="14" name="Group 5">
            <a:extLst>
              <a:ext uri="{FF2B5EF4-FFF2-40B4-BE49-F238E27FC236}">
                <a16:creationId xmlns:a16="http://schemas.microsoft.com/office/drawing/2014/main" id="{6B2EB8BB-E742-494C-B136-C3FA25DDFE8B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5330194" y="3429000"/>
            <a:ext cx="2105025" cy="2984500"/>
            <a:chOff x="5691188" y="457200"/>
            <a:chExt cx="2105025" cy="2870200"/>
          </a:xfrm>
        </p:grpSpPr>
        <p:pic>
          <p:nvPicPr>
            <p:cNvPr id="15" name="Picture 14" descr="DC 10-32549.gif">
              <a:extLst>
                <a:ext uri="{FF2B5EF4-FFF2-40B4-BE49-F238E27FC236}">
                  <a16:creationId xmlns:a16="http://schemas.microsoft.com/office/drawing/2014/main" id="{CBA3E535-7593-4EBD-BD2A-21ED6A9EA54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7">
              <a:lum/>
            </a:blip>
            <a:stretch>
              <a:fillRect/>
            </a:stretch>
          </p:blipFill>
          <p:spPr>
            <a:xfrm>
              <a:off x="5691188" y="457200"/>
              <a:ext cx="210502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6" name="Rectangle 7">
              <a:extLst>
                <a:ext uri="{FF2B5EF4-FFF2-40B4-BE49-F238E27FC236}">
                  <a16:creationId xmlns:a16="http://schemas.microsoft.com/office/drawing/2014/main" id="{BEED3BE7-F12A-46BC-80C1-ED2CB76AC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1188" y="2984500"/>
              <a:ext cx="2105025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10-32549</a:t>
              </a:r>
            </a:p>
          </p:txBody>
        </p: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2A5EA63-F3CC-4B53-975E-4A2790A014B3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3000376" y="3543300"/>
            <a:ext cx="1846263" cy="2870200"/>
            <a:chOff x="1476375" y="3543300"/>
            <a:chExt cx="1846263" cy="2870200"/>
          </a:xfrm>
        </p:grpSpPr>
        <p:pic>
          <p:nvPicPr>
            <p:cNvPr id="18" name="Picture 17" descr="DC 10-32550.gif">
              <a:extLst>
                <a:ext uri="{FF2B5EF4-FFF2-40B4-BE49-F238E27FC236}">
                  <a16:creationId xmlns:a16="http://schemas.microsoft.com/office/drawing/2014/main" id="{5630C15E-CDA1-4CA4-ABE7-3CC3E69345F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8">
              <a:lum/>
            </a:blip>
            <a:stretch>
              <a:fillRect/>
            </a:stretch>
          </p:blipFill>
          <p:spPr>
            <a:xfrm>
              <a:off x="1476375" y="3543300"/>
              <a:ext cx="1846263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5D572343-225E-47E3-9F1F-802047FA1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6375" y="6070600"/>
              <a:ext cx="1846263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10-32550</a:t>
              </a:r>
            </a:p>
          </p:txBody>
        </p:sp>
      </p:grpSp>
      <p:grpSp>
        <p:nvGrpSpPr>
          <p:cNvPr id="20" name="Group 11">
            <a:extLst>
              <a:ext uri="{FF2B5EF4-FFF2-40B4-BE49-F238E27FC236}">
                <a16:creationId xmlns:a16="http://schemas.microsoft.com/office/drawing/2014/main" id="{42B05AF0-4638-4F46-BBFA-A179388D9310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7535864" y="3543300"/>
            <a:ext cx="1463675" cy="2698750"/>
            <a:chOff x="6011863" y="3543300"/>
            <a:chExt cx="1463675" cy="2870200"/>
          </a:xfrm>
        </p:grpSpPr>
        <p:pic>
          <p:nvPicPr>
            <p:cNvPr id="21" name="Picture 20" descr="DC 10-32552.gif">
              <a:extLst>
                <a:ext uri="{FF2B5EF4-FFF2-40B4-BE49-F238E27FC236}">
                  <a16:creationId xmlns:a16="http://schemas.microsoft.com/office/drawing/2014/main" id="{B05293EA-C822-4C5F-A68D-207DF65C346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9">
              <a:lum/>
            </a:blip>
            <a:stretch>
              <a:fillRect/>
            </a:stretch>
          </p:blipFill>
          <p:spPr>
            <a:xfrm>
              <a:off x="6011863" y="3543300"/>
              <a:ext cx="146367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8F7E05AC-53B7-428C-8DEA-21002481E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1863" y="6070600"/>
              <a:ext cx="1463675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10-32552</a:t>
              </a:r>
            </a:p>
          </p:txBody>
        </p:sp>
      </p:grpSp>
      <p:grpSp>
        <p:nvGrpSpPr>
          <p:cNvPr id="23" name="Group 14">
            <a:extLst>
              <a:ext uri="{FF2B5EF4-FFF2-40B4-BE49-F238E27FC236}">
                <a16:creationId xmlns:a16="http://schemas.microsoft.com/office/drawing/2014/main" id="{F1F36078-78BE-45CB-A124-8577B1D9C7A5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7262606" y="911420"/>
            <a:ext cx="1631950" cy="2073080"/>
            <a:chOff x="1584325" y="457200"/>
            <a:chExt cx="1631950" cy="2870200"/>
          </a:xfrm>
        </p:grpSpPr>
        <p:pic>
          <p:nvPicPr>
            <p:cNvPr id="24" name="Picture 23" descr="DC 10-32557.gif">
              <a:extLst>
                <a:ext uri="{FF2B5EF4-FFF2-40B4-BE49-F238E27FC236}">
                  <a16:creationId xmlns:a16="http://schemas.microsoft.com/office/drawing/2014/main" id="{F69708CC-1740-459C-BECE-EBF336F96FB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0">
              <a:lum/>
            </a:blip>
            <a:stretch>
              <a:fillRect/>
            </a:stretch>
          </p:blipFill>
          <p:spPr>
            <a:xfrm>
              <a:off x="1584325" y="457200"/>
              <a:ext cx="163195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id="{0F9F5BB3-1D20-477D-AA73-78FC0FD96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325" y="2984500"/>
              <a:ext cx="163195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/>
                <a:t> 10-32557</a:t>
              </a: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F54528BC-603A-43F2-BE1E-FEB7CFB85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 noUngrp="1" noChangeAspect="1"/>
          </p:cNvGrpSpPr>
          <p:nvPr/>
        </p:nvGrpSpPr>
        <p:grpSpPr bwMode="auto">
          <a:xfrm>
            <a:off x="600846" y="603118"/>
            <a:ext cx="1970476" cy="1613452"/>
            <a:chOff x="408" y="288"/>
            <a:chExt cx="2208" cy="1808"/>
          </a:xfrm>
        </p:grpSpPr>
        <p:sp>
          <p:nvSpPr>
            <p:cNvPr id="3" name="AutoShape 23" descr="DC 10-333"/>
            <p:cNvSpPr>
              <a:spLocks noChangeAspect="1" noChangeArrowheads="1"/>
            </p:cNvSpPr>
            <p:nvPr isPhoto="1"/>
          </p:nvSpPr>
          <p:spPr bwMode="auto">
            <a:xfrm>
              <a:off x="408" y="288"/>
              <a:ext cx="2208" cy="1656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Rectangle 24"/>
            <p:cNvSpPr>
              <a:spLocks noChangeArrowheads="1"/>
            </p:cNvSpPr>
            <p:nvPr/>
          </p:nvSpPr>
          <p:spPr bwMode="auto">
            <a:xfrm>
              <a:off x="408" y="1952"/>
              <a:ext cx="220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600" dirty="0"/>
                <a:t> 10-333</a:t>
              </a:r>
            </a:p>
          </p:txBody>
        </p:sp>
      </p:grpSp>
      <p:grpSp>
        <p:nvGrpSpPr>
          <p:cNvPr id="5" name="Group 25"/>
          <p:cNvGrpSpPr>
            <a:grpSpLocks noUngrp="1" noChangeAspect="1"/>
          </p:cNvGrpSpPr>
          <p:nvPr/>
        </p:nvGrpSpPr>
        <p:grpSpPr bwMode="auto">
          <a:xfrm>
            <a:off x="3216965" y="603118"/>
            <a:ext cx="1805609" cy="1549199"/>
            <a:chOff x="3144" y="288"/>
            <a:chExt cx="2208" cy="1808"/>
          </a:xfrm>
        </p:grpSpPr>
        <p:sp>
          <p:nvSpPr>
            <p:cNvPr id="6" name="AutoShape 26" descr="DC 10-334"/>
            <p:cNvSpPr>
              <a:spLocks noChangeAspect="1" noChangeArrowheads="1"/>
            </p:cNvSpPr>
            <p:nvPr isPhoto="1"/>
          </p:nvSpPr>
          <p:spPr bwMode="auto">
            <a:xfrm>
              <a:off x="3144" y="288"/>
              <a:ext cx="2208" cy="1656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Rectangle 27"/>
            <p:cNvSpPr>
              <a:spLocks noChangeArrowheads="1"/>
            </p:cNvSpPr>
            <p:nvPr/>
          </p:nvSpPr>
          <p:spPr bwMode="auto">
            <a:xfrm>
              <a:off x="3144" y="1952"/>
              <a:ext cx="220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600" dirty="0"/>
                <a:t> 10-334</a:t>
              </a:r>
            </a:p>
          </p:txBody>
        </p:sp>
      </p:grpSp>
      <p:grpSp>
        <p:nvGrpSpPr>
          <p:cNvPr id="8" name="Group 28"/>
          <p:cNvGrpSpPr>
            <a:grpSpLocks noUngrp="1" noChangeAspect="1"/>
          </p:cNvGrpSpPr>
          <p:nvPr/>
        </p:nvGrpSpPr>
        <p:grpSpPr bwMode="auto">
          <a:xfrm>
            <a:off x="600846" y="2778990"/>
            <a:ext cx="1970476" cy="1613452"/>
            <a:chOff x="408" y="2232"/>
            <a:chExt cx="2208" cy="1808"/>
          </a:xfrm>
        </p:grpSpPr>
        <p:sp>
          <p:nvSpPr>
            <p:cNvPr id="9" name="AutoShape 29" descr="DC 10-335"/>
            <p:cNvSpPr>
              <a:spLocks noChangeAspect="1" noChangeArrowheads="1"/>
            </p:cNvSpPr>
            <p:nvPr isPhoto="1"/>
          </p:nvSpPr>
          <p:spPr bwMode="auto">
            <a:xfrm>
              <a:off x="408" y="2232"/>
              <a:ext cx="2208" cy="1656"/>
            </a:xfrm>
            <a:prstGeom prst="roundRect">
              <a:avLst>
                <a:gd name="adj" fmla="val 16667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30"/>
            <p:cNvSpPr>
              <a:spLocks noChangeArrowheads="1"/>
            </p:cNvSpPr>
            <p:nvPr/>
          </p:nvSpPr>
          <p:spPr bwMode="auto">
            <a:xfrm>
              <a:off x="408" y="3896"/>
              <a:ext cx="220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600" dirty="0"/>
                <a:t>10-335</a:t>
              </a:r>
            </a:p>
          </p:txBody>
        </p:sp>
      </p:grpSp>
      <p:pic>
        <p:nvPicPr>
          <p:cNvPr id="11" name="Picture 2" descr="Image result for FEATHER ORNAMENTS">
            <a:extLst>
              <a:ext uri="{FF2B5EF4-FFF2-40B4-BE49-F238E27FC236}">
                <a16:creationId xmlns:a16="http://schemas.microsoft.com/office/drawing/2014/main" id="{385687B2-B0DB-40D8-BE6C-8E44116D5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24865" r="23691"/>
          <a:stretch>
            <a:fillRect/>
          </a:stretch>
        </p:blipFill>
        <p:spPr bwMode="auto">
          <a:xfrm>
            <a:off x="5353878" y="603118"/>
            <a:ext cx="3034748" cy="3789324"/>
          </a:xfrm>
          <a:prstGeom prst="rect">
            <a:avLst/>
          </a:prstGeom>
          <a:noFill/>
        </p:spPr>
      </p:pic>
      <p:grpSp>
        <p:nvGrpSpPr>
          <p:cNvPr id="12" name="Group 22">
            <a:extLst>
              <a:ext uri="{FF2B5EF4-FFF2-40B4-BE49-F238E27FC236}">
                <a16:creationId xmlns:a16="http://schemas.microsoft.com/office/drawing/2014/main" id="{982D2DB7-EC30-4C54-A477-1C983B4C7A95}"/>
              </a:ext>
            </a:extLst>
          </p:cNvPr>
          <p:cNvGrpSpPr>
            <a:grpSpLocks noUngrp="1" noChangeAspect="1"/>
          </p:cNvGrpSpPr>
          <p:nvPr/>
        </p:nvGrpSpPr>
        <p:grpSpPr bwMode="auto">
          <a:xfrm>
            <a:off x="3252353" y="2778991"/>
            <a:ext cx="1770222" cy="1613452"/>
            <a:chOff x="408" y="288"/>
            <a:chExt cx="2208" cy="1808"/>
          </a:xfrm>
        </p:grpSpPr>
        <p:sp>
          <p:nvSpPr>
            <p:cNvPr id="13" name="AutoShape 23" descr="DC 10-310">
              <a:extLst>
                <a:ext uri="{FF2B5EF4-FFF2-40B4-BE49-F238E27FC236}">
                  <a16:creationId xmlns:a16="http://schemas.microsoft.com/office/drawing/2014/main" id="{1EC84AD1-F50F-433A-A447-D65273DC2ED4}"/>
                </a:ext>
              </a:extLst>
            </p:cNvPr>
            <p:cNvSpPr>
              <a:spLocks noChangeAspect="1" noChangeArrowheads="1"/>
            </p:cNvSpPr>
            <p:nvPr isPhoto="1"/>
          </p:nvSpPr>
          <p:spPr bwMode="auto">
            <a:xfrm>
              <a:off x="408" y="288"/>
              <a:ext cx="2208" cy="1656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24">
              <a:extLst>
                <a:ext uri="{FF2B5EF4-FFF2-40B4-BE49-F238E27FC236}">
                  <a16:creationId xmlns:a16="http://schemas.microsoft.com/office/drawing/2014/main" id="{C44DECD6-BB16-4610-B7C6-059A53BED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" y="1952"/>
              <a:ext cx="220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600" dirty="0"/>
                <a:t> 10-310</a:t>
              </a:r>
            </a:p>
          </p:txBody>
        </p:sp>
      </p:grpSp>
      <p:pic>
        <p:nvPicPr>
          <p:cNvPr id="15" name="Picture 4" descr="C:\Documents and Settings\user\Desktop\miss\products\trend xmas salman\west elm\img49o.jpg">
            <a:extLst>
              <a:ext uri="{FF2B5EF4-FFF2-40B4-BE49-F238E27FC236}">
                <a16:creationId xmlns:a16="http://schemas.microsoft.com/office/drawing/2014/main" id="{7C7C0681-BDC1-4860-B242-AE3C0BC3E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0846" y="4675237"/>
            <a:ext cx="1970476" cy="1850807"/>
          </a:xfrm>
          <a:prstGeom prst="rect">
            <a:avLst/>
          </a:prstGeom>
          <a:noFill/>
        </p:spPr>
      </p:pic>
      <p:pic>
        <p:nvPicPr>
          <p:cNvPr id="16" name="Picture 15" descr="C:\Documents and Settings\user\Desktop\miss\products\trend xmas salman\west elm\img73o.jpg">
            <a:extLst>
              <a:ext uri="{FF2B5EF4-FFF2-40B4-BE49-F238E27FC236}">
                <a16:creationId xmlns:a16="http://schemas.microsoft.com/office/drawing/2014/main" id="{4683B29A-56FF-46FF-97E6-511D34440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16965" y="4790856"/>
            <a:ext cx="1805609" cy="1735188"/>
          </a:xfrm>
          <a:prstGeom prst="rect">
            <a:avLst/>
          </a:prstGeom>
          <a:noFill/>
        </p:spPr>
      </p:pic>
      <p:pic>
        <p:nvPicPr>
          <p:cNvPr id="18" name="Picture 3" descr="C:\Documents and Settings\user\Desktop\miss\products\trend xmas salman\z gallary\rhino-elephant-and-pig-ornament-168154989.jpg">
            <a:extLst>
              <a:ext uri="{FF2B5EF4-FFF2-40B4-BE49-F238E27FC236}">
                <a16:creationId xmlns:a16="http://schemas.microsoft.com/office/drawing/2014/main" id="{A55A28F9-F4EE-4957-BCE4-AC471B41A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81690" y="4790856"/>
            <a:ext cx="2806936" cy="1735188"/>
          </a:xfrm>
          <a:prstGeom prst="rect">
            <a:avLst/>
          </a:prstGeom>
          <a:noFill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5DDFA1-6FF7-43BE-830B-EDEEB74ADB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ARROW ORNAMENTS"/>
          <p:cNvPicPr>
            <a:picLocks noChangeAspect="1" noChangeArrowheads="1"/>
          </p:cNvPicPr>
          <p:nvPr/>
        </p:nvPicPr>
        <p:blipFill>
          <a:blip r:embed="rId2"/>
          <a:srcRect l="29152" t="5556" r="31407"/>
          <a:stretch>
            <a:fillRect/>
          </a:stretch>
        </p:blipFill>
        <p:spPr bwMode="auto">
          <a:xfrm>
            <a:off x="830903" y="838200"/>
            <a:ext cx="1647254" cy="1963913"/>
          </a:xfrm>
          <a:prstGeom prst="rect">
            <a:avLst/>
          </a:prstGeom>
          <a:noFill/>
        </p:spPr>
      </p:pic>
      <p:pic>
        <p:nvPicPr>
          <p:cNvPr id="3" name="Picture 6" descr="Image result for ARROW ORNAMENTS"/>
          <p:cNvPicPr>
            <a:picLocks noChangeAspect="1" noChangeArrowheads="1"/>
          </p:cNvPicPr>
          <p:nvPr/>
        </p:nvPicPr>
        <p:blipFill>
          <a:blip r:embed="rId3"/>
          <a:srcRect t="8371" b="7922"/>
          <a:stretch>
            <a:fillRect/>
          </a:stretch>
        </p:blipFill>
        <p:spPr bwMode="auto">
          <a:xfrm>
            <a:off x="830903" y="3198586"/>
            <a:ext cx="1647254" cy="1963914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FEE81C-69BD-4797-A970-0E02073C2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36896" t="32292" r="50805" b="32292"/>
          <a:stretch>
            <a:fillRect/>
          </a:stretch>
        </p:blipFill>
        <p:spPr bwMode="auto">
          <a:xfrm>
            <a:off x="3210339" y="838199"/>
            <a:ext cx="1380317" cy="196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 descr="Image result for ANCHOR ORNAMENT">
            <a:extLst>
              <a:ext uri="{FF2B5EF4-FFF2-40B4-BE49-F238E27FC236}">
                <a16:creationId xmlns:a16="http://schemas.microsoft.com/office/drawing/2014/main" id="{A08D88D6-2539-4A1A-AB7E-2B4804571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0338" y="3198586"/>
            <a:ext cx="1380318" cy="1963914"/>
          </a:xfrm>
          <a:prstGeom prst="rect">
            <a:avLst/>
          </a:prstGeom>
          <a:noFill/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555119D3-796D-4932-A56D-4FD4680C5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10761" t="45833" r="72255" b="18750"/>
          <a:stretch>
            <a:fillRect/>
          </a:stretch>
        </p:blipFill>
        <p:spPr bwMode="auto">
          <a:xfrm>
            <a:off x="4871593" y="838198"/>
            <a:ext cx="3185729" cy="432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Image result for ANTLER ORNAMENTS">
            <a:extLst>
              <a:ext uri="{FF2B5EF4-FFF2-40B4-BE49-F238E27FC236}">
                <a16:creationId xmlns:a16="http://schemas.microsoft.com/office/drawing/2014/main" id="{EEB35993-37E6-4C81-BFA7-5C6C6877F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6870" y="5376005"/>
            <a:ext cx="1647254" cy="1258530"/>
          </a:xfrm>
          <a:prstGeom prst="rect">
            <a:avLst/>
          </a:prstGeom>
          <a:noFill/>
        </p:spPr>
      </p:pic>
      <p:pic>
        <p:nvPicPr>
          <p:cNvPr id="10" name="Picture 10" descr="The perfect bohemian addition to your Christmas tree! Deer Antler Ornaments, Set of 4 | World Market">
            <a:extLst>
              <a:ext uri="{FF2B5EF4-FFF2-40B4-BE49-F238E27FC236}">
                <a16:creationId xmlns:a16="http://schemas.microsoft.com/office/drawing/2014/main" id="{9A54B6D8-E5BE-4BBA-A824-DDC7750B5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64217" y="3000348"/>
            <a:ext cx="2289313" cy="2162151"/>
          </a:xfrm>
          <a:prstGeom prst="rect">
            <a:avLst/>
          </a:prstGeom>
          <a:noFill/>
        </p:spPr>
      </p:pic>
      <p:pic>
        <p:nvPicPr>
          <p:cNvPr id="11" name="Picture 4" descr="Image result for METAL SUN ORNAMENTS">
            <a:extLst>
              <a:ext uri="{FF2B5EF4-FFF2-40B4-BE49-F238E27FC236}">
                <a16:creationId xmlns:a16="http://schemas.microsoft.com/office/drawing/2014/main" id="{1AD1C642-07ED-4387-B5E3-D13FE801F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76677" y="5405064"/>
            <a:ext cx="1289445" cy="1229471"/>
          </a:xfrm>
          <a:prstGeom prst="rect">
            <a:avLst/>
          </a:prstGeom>
          <a:noFill/>
        </p:spPr>
      </p:pic>
      <p:pic>
        <p:nvPicPr>
          <p:cNvPr id="12" name="Picture 12" descr="Image result for METAL  MOON ORNAMENTS">
            <a:extLst>
              <a:ext uri="{FF2B5EF4-FFF2-40B4-BE49-F238E27FC236}">
                <a16:creationId xmlns:a16="http://schemas.microsoft.com/office/drawing/2014/main" id="{7CF38ACE-169E-47DB-8597-4FE2864DD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564217" y="838198"/>
            <a:ext cx="2289313" cy="1963915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1572E9-4DF7-411B-B3BC-5FCB1755B9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6">
            <a:extLst>
              <a:ext uri="{FF2B5EF4-FFF2-40B4-BE49-F238E27FC236}">
                <a16:creationId xmlns:a16="http://schemas.microsoft.com/office/drawing/2014/main" id="{A0D0B2B4-6D36-496B-BBA9-7C4463470735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470453" y="623030"/>
            <a:ext cx="1779588" cy="2057222"/>
            <a:chOff x="1158875" y="3543300"/>
            <a:chExt cx="2482850" cy="2870200"/>
          </a:xfrm>
        </p:grpSpPr>
        <p:pic>
          <p:nvPicPr>
            <p:cNvPr id="28" name="Picture 27" descr="DC 09-23930.gif">
              <a:extLst>
                <a:ext uri="{FF2B5EF4-FFF2-40B4-BE49-F238E27FC236}">
                  <a16:creationId xmlns:a16="http://schemas.microsoft.com/office/drawing/2014/main" id="{16E7B208-6045-447D-AE0D-734A9A5DF8E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158875" y="3543300"/>
              <a:ext cx="248285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043" name="Rectangle 28">
              <a:extLst>
                <a:ext uri="{FF2B5EF4-FFF2-40B4-BE49-F238E27FC236}">
                  <a16:creationId xmlns:a16="http://schemas.microsoft.com/office/drawing/2014/main" id="{1FDF7361-F616-4A39-B2E4-916BE5A9F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875" y="6070600"/>
              <a:ext cx="24828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09-23930</a:t>
              </a:r>
            </a:p>
          </p:txBody>
        </p:sp>
      </p:grpSp>
      <p:grpSp>
        <p:nvGrpSpPr>
          <p:cNvPr id="1027" name="Group 29">
            <a:extLst>
              <a:ext uri="{FF2B5EF4-FFF2-40B4-BE49-F238E27FC236}">
                <a16:creationId xmlns:a16="http://schemas.microsoft.com/office/drawing/2014/main" id="{2141DE3C-727E-4C41-80E0-6DFB8F9A426B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3013869" y="623030"/>
            <a:ext cx="2082413" cy="4744100"/>
            <a:chOff x="6059488" y="3543300"/>
            <a:chExt cx="1368425" cy="2870200"/>
          </a:xfrm>
        </p:grpSpPr>
        <p:pic>
          <p:nvPicPr>
            <p:cNvPr id="31" name="Picture 30" descr="DC 09-23930 A.gif">
              <a:extLst>
                <a:ext uri="{FF2B5EF4-FFF2-40B4-BE49-F238E27FC236}">
                  <a16:creationId xmlns:a16="http://schemas.microsoft.com/office/drawing/2014/main" id="{E1E64D30-48D3-4427-AA8F-112E94EB6C6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</a:blip>
            <a:stretch>
              <a:fillRect/>
            </a:stretch>
          </p:blipFill>
          <p:spPr>
            <a:xfrm>
              <a:off x="6059488" y="3543300"/>
              <a:ext cx="136842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041" name="Rectangle 31">
              <a:extLst>
                <a:ext uri="{FF2B5EF4-FFF2-40B4-BE49-F238E27FC236}">
                  <a16:creationId xmlns:a16="http://schemas.microsoft.com/office/drawing/2014/main" id="{77BC9C44-4FC2-4423-9611-EB955B2FD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9488" y="6070600"/>
              <a:ext cx="136842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09-23930 A</a:t>
              </a:r>
            </a:p>
          </p:txBody>
        </p:sp>
      </p:grpSp>
      <p:grpSp>
        <p:nvGrpSpPr>
          <p:cNvPr id="1028" name="Group 32">
            <a:extLst>
              <a:ext uri="{FF2B5EF4-FFF2-40B4-BE49-F238E27FC236}">
                <a16:creationId xmlns:a16="http://schemas.microsoft.com/office/drawing/2014/main" id="{768A846E-5B7B-4B32-98D8-DF306DD1C1A9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470453" y="3149440"/>
            <a:ext cx="1779588" cy="2217690"/>
            <a:chOff x="1444625" y="457200"/>
            <a:chExt cx="1909763" cy="2870200"/>
          </a:xfrm>
        </p:grpSpPr>
        <p:pic>
          <p:nvPicPr>
            <p:cNvPr id="34" name="Picture 33" descr="DC 09-23931.gif">
              <a:extLst>
                <a:ext uri="{FF2B5EF4-FFF2-40B4-BE49-F238E27FC236}">
                  <a16:creationId xmlns:a16="http://schemas.microsoft.com/office/drawing/2014/main" id="{F4194BB2-1DC7-4CA9-B1A8-7FB270A398D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</a:blip>
            <a:stretch>
              <a:fillRect/>
            </a:stretch>
          </p:blipFill>
          <p:spPr>
            <a:xfrm>
              <a:off x="1444625" y="457200"/>
              <a:ext cx="1909763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039" name="Rectangle 34">
              <a:extLst>
                <a:ext uri="{FF2B5EF4-FFF2-40B4-BE49-F238E27FC236}">
                  <a16:creationId xmlns:a16="http://schemas.microsoft.com/office/drawing/2014/main" id="{0900A4F9-57E9-4F9C-917B-74B680730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4625" y="2984500"/>
              <a:ext cx="190976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09-23931</a:t>
              </a:r>
            </a:p>
          </p:txBody>
        </p:sp>
      </p:grpSp>
      <p:grpSp>
        <p:nvGrpSpPr>
          <p:cNvPr id="1029" name="Group 35">
            <a:extLst>
              <a:ext uri="{FF2B5EF4-FFF2-40B4-BE49-F238E27FC236}">
                <a16:creationId xmlns:a16="http://schemas.microsoft.com/office/drawing/2014/main" id="{ED2FBB1D-965C-4042-92F2-7DAB10E8FCE2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5587206" y="623030"/>
            <a:ext cx="1677988" cy="2706335"/>
            <a:chOff x="5853113" y="457200"/>
            <a:chExt cx="1779587" cy="2870200"/>
          </a:xfrm>
        </p:grpSpPr>
        <p:pic>
          <p:nvPicPr>
            <p:cNvPr id="37" name="Picture 36" descr="DC 09-37744 A.gif">
              <a:extLst>
                <a:ext uri="{FF2B5EF4-FFF2-40B4-BE49-F238E27FC236}">
                  <a16:creationId xmlns:a16="http://schemas.microsoft.com/office/drawing/2014/main" id="{1768AA75-F5D0-4C22-8A19-B7A69BA6F79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</a:blip>
            <a:stretch>
              <a:fillRect/>
            </a:stretch>
          </p:blipFill>
          <p:spPr>
            <a:xfrm>
              <a:off x="5853113" y="457200"/>
              <a:ext cx="1779587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037" name="Rectangle 37">
              <a:extLst>
                <a:ext uri="{FF2B5EF4-FFF2-40B4-BE49-F238E27FC236}">
                  <a16:creationId xmlns:a16="http://schemas.microsoft.com/office/drawing/2014/main" id="{A2CBC1F2-66E5-4373-9CE4-451FDF84E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3113" y="2984500"/>
              <a:ext cx="177958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09-37744 A</a:t>
              </a:r>
            </a:p>
          </p:txBody>
        </p:sp>
      </p:grpSp>
      <p:grpSp>
        <p:nvGrpSpPr>
          <p:cNvPr id="1030" name="Group 38">
            <a:extLst>
              <a:ext uri="{FF2B5EF4-FFF2-40B4-BE49-F238E27FC236}">
                <a16:creationId xmlns:a16="http://schemas.microsoft.com/office/drawing/2014/main" id="{D95A2905-6EE1-4538-BA28-571772724B49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7756118" y="623030"/>
            <a:ext cx="1779588" cy="2706335"/>
            <a:chOff x="1560513" y="3543300"/>
            <a:chExt cx="1677987" cy="2870200"/>
          </a:xfrm>
        </p:grpSpPr>
        <p:pic>
          <p:nvPicPr>
            <p:cNvPr id="40" name="Picture 39" descr="DC 09-37744 B.gif">
              <a:extLst>
                <a:ext uri="{FF2B5EF4-FFF2-40B4-BE49-F238E27FC236}">
                  <a16:creationId xmlns:a16="http://schemas.microsoft.com/office/drawing/2014/main" id="{464993A6-B921-4786-9B83-A11A57A26A4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6">
              <a:lum/>
            </a:blip>
            <a:stretch>
              <a:fillRect/>
            </a:stretch>
          </p:blipFill>
          <p:spPr>
            <a:xfrm>
              <a:off x="1560513" y="3543300"/>
              <a:ext cx="1677987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035" name="Rectangle 40">
              <a:extLst>
                <a:ext uri="{FF2B5EF4-FFF2-40B4-BE49-F238E27FC236}">
                  <a16:creationId xmlns:a16="http://schemas.microsoft.com/office/drawing/2014/main" id="{5B947574-0585-4A34-B89A-4D4DBF630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513" y="6070600"/>
              <a:ext cx="167798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09-37744 B</a:t>
              </a:r>
            </a:p>
          </p:txBody>
        </p:sp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328E5330-C170-4039-8D24-4F929B5C556E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4612286" y="5007359"/>
            <a:ext cx="1154956" cy="1443894"/>
            <a:chOff x="6096000" y="457200"/>
            <a:chExt cx="1295400" cy="2870200"/>
          </a:xfrm>
        </p:grpSpPr>
        <p:pic>
          <p:nvPicPr>
            <p:cNvPr id="21" name="Picture 20" descr="DC 11-00225.jpg">
              <a:extLst>
                <a:ext uri="{FF2B5EF4-FFF2-40B4-BE49-F238E27FC236}">
                  <a16:creationId xmlns:a16="http://schemas.microsoft.com/office/drawing/2014/main" id="{FFCD6F74-BE01-43F0-A227-6D708CEAF70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7">
              <a:lum/>
            </a:blip>
            <a:stretch>
              <a:fillRect/>
            </a:stretch>
          </p:blipFill>
          <p:spPr>
            <a:xfrm>
              <a:off x="6096000" y="457200"/>
              <a:ext cx="12954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2" name="Rectangle 4">
              <a:extLst>
                <a:ext uri="{FF2B5EF4-FFF2-40B4-BE49-F238E27FC236}">
                  <a16:creationId xmlns:a16="http://schemas.microsoft.com/office/drawing/2014/main" id="{397467D3-C81B-4C8B-A33A-F7334C2FC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2984500"/>
              <a:ext cx="12954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11-00225</a:t>
              </a:r>
            </a:p>
          </p:txBody>
        </p:sp>
      </p:grpSp>
      <p:grpSp>
        <p:nvGrpSpPr>
          <p:cNvPr id="23" name="Group 5">
            <a:extLst>
              <a:ext uri="{FF2B5EF4-FFF2-40B4-BE49-F238E27FC236}">
                <a16:creationId xmlns:a16="http://schemas.microsoft.com/office/drawing/2014/main" id="{2175C672-8FF9-414C-A92B-0E02CC113B46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5587206" y="3780160"/>
            <a:ext cx="1677988" cy="1871340"/>
            <a:chOff x="5248275" y="3543300"/>
            <a:chExt cx="2990850" cy="2870200"/>
          </a:xfrm>
        </p:grpSpPr>
        <p:pic>
          <p:nvPicPr>
            <p:cNvPr id="24" name="Picture 23" descr="DC 11-456.jpg">
              <a:extLst>
                <a:ext uri="{FF2B5EF4-FFF2-40B4-BE49-F238E27FC236}">
                  <a16:creationId xmlns:a16="http://schemas.microsoft.com/office/drawing/2014/main" id="{ABA8C028-3CFD-47C9-86FB-EE8F01C84A9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8">
              <a:lum/>
            </a:blip>
            <a:stretch>
              <a:fillRect/>
            </a:stretch>
          </p:blipFill>
          <p:spPr>
            <a:xfrm>
              <a:off x="5248275" y="3543300"/>
              <a:ext cx="299085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5" name="Rectangle 7">
              <a:extLst>
                <a:ext uri="{FF2B5EF4-FFF2-40B4-BE49-F238E27FC236}">
                  <a16:creationId xmlns:a16="http://schemas.microsoft.com/office/drawing/2014/main" id="{D9B4144D-0255-4AD0-946F-0E9D7AE04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275" y="6070600"/>
              <a:ext cx="29908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11-456</a:t>
              </a:r>
            </a:p>
          </p:txBody>
        </p:sp>
      </p:grpSp>
      <p:grpSp>
        <p:nvGrpSpPr>
          <p:cNvPr id="26" name="Group 8">
            <a:extLst>
              <a:ext uri="{FF2B5EF4-FFF2-40B4-BE49-F238E27FC236}">
                <a16:creationId xmlns:a16="http://schemas.microsoft.com/office/drawing/2014/main" id="{939B7851-6EDF-4EE4-BCF2-29A32A1994F3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2093265" y="5342312"/>
            <a:ext cx="1295400" cy="1108941"/>
            <a:chOff x="5067300" y="457200"/>
            <a:chExt cx="3352800" cy="2870200"/>
          </a:xfrm>
        </p:grpSpPr>
        <p:pic>
          <p:nvPicPr>
            <p:cNvPr id="27" name="Picture 26" descr="DC 10-32735.gif">
              <a:extLst>
                <a:ext uri="{FF2B5EF4-FFF2-40B4-BE49-F238E27FC236}">
                  <a16:creationId xmlns:a16="http://schemas.microsoft.com/office/drawing/2014/main" id="{581D8C89-B15A-43DF-AFC3-2BE90479962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9">
              <a:lum/>
            </a:blip>
            <a:stretch>
              <a:fillRect/>
            </a:stretch>
          </p:blipFill>
          <p:spPr>
            <a:xfrm>
              <a:off x="5067300" y="457200"/>
              <a:ext cx="33528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9" name="Rectangle 10">
              <a:extLst>
                <a:ext uri="{FF2B5EF4-FFF2-40B4-BE49-F238E27FC236}">
                  <a16:creationId xmlns:a16="http://schemas.microsoft.com/office/drawing/2014/main" id="{828D9B8D-4783-4EB6-A489-7EBA59A28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300" y="2984500"/>
              <a:ext cx="33528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10-32735</a:t>
              </a:r>
            </a:p>
          </p:txBody>
        </p:sp>
      </p:grpSp>
      <p:grpSp>
        <p:nvGrpSpPr>
          <p:cNvPr id="30" name="Group 11">
            <a:extLst>
              <a:ext uri="{FF2B5EF4-FFF2-40B4-BE49-F238E27FC236}">
                <a16:creationId xmlns:a16="http://schemas.microsoft.com/office/drawing/2014/main" id="{7B86B984-602F-4771-844E-55F97C026DD6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7848600" y="3539763"/>
            <a:ext cx="1687106" cy="2111737"/>
            <a:chOff x="1339850" y="457200"/>
            <a:chExt cx="2120900" cy="2870200"/>
          </a:xfrm>
        </p:grpSpPr>
        <p:pic>
          <p:nvPicPr>
            <p:cNvPr id="32" name="Picture 31" descr="DC 10-35545.gif">
              <a:extLst>
                <a:ext uri="{FF2B5EF4-FFF2-40B4-BE49-F238E27FC236}">
                  <a16:creationId xmlns:a16="http://schemas.microsoft.com/office/drawing/2014/main" id="{2EE28416-4C69-4DBF-94C1-9AD7F3B37F9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0">
              <a:lum/>
            </a:blip>
            <a:stretch>
              <a:fillRect/>
            </a:stretch>
          </p:blipFill>
          <p:spPr>
            <a:xfrm>
              <a:off x="1339850" y="457200"/>
              <a:ext cx="21209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3" name="Rectangle 13">
              <a:extLst>
                <a:ext uri="{FF2B5EF4-FFF2-40B4-BE49-F238E27FC236}">
                  <a16:creationId xmlns:a16="http://schemas.microsoft.com/office/drawing/2014/main" id="{47B85A43-4490-4016-9F51-E11E53847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850" y="2984500"/>
              <a:ext cx="21209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10-35545</a:t>
              </a:r>
            </a:p>
          </p:txBody>
        </p:sp>
      </p:grpSp>
      <p:grpSp>
        <p:nvGrpSpPr>
          <p:cNvPr id="35" name="Group 14">
            <a:extLst>
              <a:ext uri="{FF2B5EF4-FFF2-40B4-BE49-F238E27FC236}">
                <a16:creationId xmlns:a16="http://schemas.microsoft.com/office/drawing/2014/main" id="{2F5EC128-34AB-4C3A-BA93-9479423C41DB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10026630" y="609600"/>
            <a:ext cx="1752599" cy="2719765"/>
            <a:chOff x="906463" y="457200"/>
            <a:chExt cx="2987675" cy="2870200"/>
          </a:xfrm>
        </p:grpSpPr>
        <p:pic>
          <p:nvPicPr>
            <p:cNvPr id="36" name="Picture 35" descr="DC 11-1078.jpg">
              <a:extLst>
                <a:ext uri="{FF2B5EF4-FFF2-40B4-BE49-F238E27FC236}">
                  <a16:creationId xmlns:a16="http://schemas.microsoft.com/office/drawing/2014/main" id="{A8F884A8-E1C0-454B-9EE9-D37BC091842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1">
              <a:lum/>
            </a:blip>
            <a:stretch>
              <a:fillRect/>
            </a:stretch>
          </p:blipFill>
          <p:spPr>
            <a:xfrm>
              <a:off x="906463" y="457200"/>
              <a:ext cx="298767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8" name="Rectangle 16">
              <a:extLst>
                <a:ext uri="{FF2B5EF4-FFF2-40B4-BE49-F238E27FC236}">
                  <a16:creationId xmlns:a16="http://schemas.microsoft.com/office/drawing/2014/main" id="{2B72AD27-2229-4C34-A8D1-C708B9C15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6463" y="2984500"/>
              <a:ext cx="298767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11-1078</a:t>
              </a: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8751490D-2688-443D-B8B2-D700D2FE8FD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720A28CF-6DFC-4D22-B428-7E8C4B1FCB10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925995" y="609488"/>
            <a:ext cx="1196009" cy="1710747"/>
            <a:chOff x="1397000" y="457200"/>
            <a:chExt cx="2006600" cy="2870200"/>
          </a:xfrm>
        </p:grpSpPr>
        <p:pic>
          <p:nvPicPr>
            <p:cNvPr id="4" name="Picture 3" descr="DC 11-457.jpg">
              <a:extLst>
                <a:ext uri="{FF2B5EF4-FFF2-40B4-BE49-F238E27FC236}">
                  <a16:creationId xmlns:a16="http://schemas.microsoft.com/office/drawing/2014/main" id="{70A06BA9-EDDA-4507-A899-8295B7DE0A2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397000" y="457200"/>
              <a:ext cx="20066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085" name="Rectangle 4">
              <a:extLst>
                <a:ext uri="{FF2B5EF4-FFF2-40B4-BE49-F238E27FC236}">
                  <a16:creationId xmlns:a16="http://schemas.microsoft.com/office/drawing/2014/main" id="{7AC00C75-BC39-498F-89E2-0A932F0F1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7000" y="2984500"/>
              <a:ext cx="20066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11-457</a:t>
              </a:r>
            </a:p>
          </p:txBody>
        </p:sp>
      </p:grpSp>
      <p:grpSp>
        <p:nvGrpSpPr>
          <p:cNvPr id="3075" name="Group 5">
            <a:extLst>
              <a:ext uri="{FF2B5EF4-FFF2-40B4-BE49-F238E27FC236}">
                <a16:creationId xmlns:a16="http://schemas.microsoft.com/office/drawing/2014/main" id="{901B9019-3AF1-458A-9AC8-232852207D0D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2613990" y="609488"/>
            <a:ext cx="1477976" cy="3726890"/>
            <a:chOff x="6173788" y="457200"/>
            <a:chExt cx="1138237" cy="2870200"/>
          </a:xfrm>
        </p:grpSpPr>
        <p:pic>
          <p:nvPicPr>
            <p:cNvPr id="7" name="Picture 6" descr="DC 11-769.jpg">
              <a:extLst>
                <a:ext uri="{FF2B5EF4-FFF2-40B4-BE49-F238E27FC236}">
                  <a16:creationId xmlns:a16="http://schemas.microsoft.com/office/drawing/2014/main" id="{7A0E30D4-3047-4A36-B115-58B21CF1A4F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</a:blip>
            <a:stretch>
              <a:fillRect/>
            </a:stretch>
          </p:blipFill>
          <p:spPr>
            <a:xfrm>
              <a:off x="6173788" y="457200"/>
              <a:ext cx="1138237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083" name="Rectangle 7">
              <a:extLst>
                <a:ext uri="{FF2B5EF4-FFF2-40B4-BE49-F238E27FC236}">
                  <a16:creationId xmlns:a16="http://schemas.microsoft.com/office/drawing/2014/main" id="{B37F6218-8DA8-4481-9F2A-C67E4B8D2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3788" y="2984500"/>
              <a:ext cx="113823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11-769</a:t>
              </a:r>
            </a:p>
          </p:txBody>
        </p:sp>
      </p:grpSp>
      <p:grpSp>
        <p:nvGrpSpPr>
          <p:cNvPr id="3076" name="Group 8">
            <a:extLst>
              <a:ext uri="{FF2B5EF4-FFF2-40B4-BE49-F238E27FC236}">
                <a16:creationId xmlns:a16="http://schemas.microsoft.com/office/drawing/2014/main" id="{E2192624-8EA3-4331-B83B-FD5949D9ACB7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925995" y="2521621"/>
            <a:ext cx="1196009" cy="1814757"/>
            <a:chOff x="1500188" y="3543300"/>
            <a:chExt cx="1800225" cy="2870200"/>
          </a:xfrm>
        </p:grpSpPr>
        <p:pic>
          <p:nvPicPr>
            <p:cNvPr id="10" name="Picture 9" descr="DC 11-770.jpg">
              <a:extLst>
                <a:ext uri="{FF2B5EF4-FFF2-40B4-BE49-F238E27FC236}">
                  <a16:creationId xmlns:a16="http://schemas.microsoft.com/office/drawing/2014/main" id="{77E31658-C64C-4FFA-BADC-FDCB094A199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</a:blip>
            <a:stretch>
              <a:fillRect/>
            </a:stretch>
          </p:blipFill>
          <p:spPr>
            <a:xfrm>
              <a:off x="1500188" y="3543300"/>
              <a:ext cx="180022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081" name="Rectangle 10">
              <a:extLst>
                <a:ext uri="{FF2B5EF4-FFF2-40B4-BE49-F238E27FC236}">
                  <a16:creationId xmlns:a16="http://schemas.microsoft.com/office/drawing/2014/main" id="{A7853D5F-6385-48D7-A7B9-16398FE86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0188" y="6070600"/>
              <a:ext cx="180022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11-770</a:t>
              </a:r>
            </a:p>
          </p:txBody>
        </p:sp>
      </p:grpSp>
      <p:grpSp>
        <p:nvGrpSpPr>
          <p:cNvPr id="3077" name="Group 11">
            <a:extLst>
              <a:ext uri="{FF2B5EF4-FFF2-40B4-BE49-F238E27FC236}">
                <a16:creationId xmlns:a16="http://schemas.microsoft.com/office/drawing/2014/main" id="{4896BBB1-E263-474C-BDDE-CD9E011461C0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925995" y="4653571"/>
            <a:ext cx="3165971" cy="1747229"/>
            <a:chOff x="4924425" y="3543300"/>
            <a:chExt cx="3638550" cy="2870200"/>
          </a:xfrm>
        </p:grpSpPr>
        <p:pic>
          <p:nvPicPr>
            <p:cNvPr id="13" name="Picture 12" descr="DC 11-1076.jpg">
              <a:extLst>
                <a:ext uri="{FF2B5EF4-FFF2-40B4-BE49-F238E27FC236}">
                  <a16:creationId xmlns:a16="http://schemas.microsoft.com/office/drawing/2014/main" id="{5E2A7306-CBD2-49D7-9772-53103B0991F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</a:blip>
            <a:stretch>
              <a:fillRect/>
            </a:stretch>
          </p:blipFill>
          <p:spPr>
            <a:xfrm>
              <a:off x="4924425" y="3543300"/>
              <a:ext cx="363855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079" name="Rectangle 13">
              <a:extLst>
                <a:ext uri="{FF2B5EF4-FFF2-40B4-BE49-F238E27FC236}">
                  <a16:creationId xmlns:a16="http://schemas.microsoft.com/office/drawing/2014/main" id="{2CAE17AD-9D57-41B1-B87C-3CDD803FA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425" y="6070600"/>
              <a:ext cx="36385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11-1076</a:t>
              </a:r>
            </a:p>
          </p:txBody>
        </p:sp>
      </p:grpSp>
      <p:grpSp>
        <p:nvGrpSpPr>
          <p:cNvPr id="14" name="Group 2">
            <a:extLst>
              <a:ext uri="{FF2B5EF4-FFF2-40B4-BE49-F238E27FC236}">
                <a16:creationId xmlns:a16="http://schemas.microsoft.com/office/drawing/2014/main" id="{EE207FEB-A225-4C79-8C58-ADFC9DC10CC4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5002972" y="609488"/>
            <a:ext cx="1367217" cy="1710747"/>
            <a:chOff x="1112838" y="457200"/>
            <a:chExt cx="2574925" cy="2870200"/>
          </a:xfrm>
        </p:grpSpPr>
        <p:pic>
          <p:nvPicPr>
            <p:cNvPr id="15" name="Picture 14" descr="DC 10-34481.gif">
              <a:extLst>
                <a:ext uri="{FF2B5EF4-FFF2-40B4-BE49-F238E27FC236}">
                  <a16:creationId xmlns:a16="http://schemas.microsoft.com/office/drawing/2014/main" id="{D59C5041-9BB3-43C7-B6A6-CA018CFC761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6">
              <a:lum/>
            </a:blip>
            <a:stretch>
              <a:fillRect/>
            </a:stretch>
          </p:blipFill>
          <p:spPr>
            <a:xfrm>
              <a:off x="1112838" y="457200"/>
              <a:ext cx="257492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6" name="Rectangle 4">
              <a:extLst>
                <a:ext uri="{FF2B5EF4-FFF2-40B4-BE49-F238E27FC236}">
                  <a16:creationId xmlns:a16="http://schemas.microsoft.com/office/drawing/2014/main" id="{1BD34571-FABF-464C-9030-CD31CB518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838" y="2984500"/>
              <a:ext cx="257492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10-34481</a:t>
              </a:r>
            </a:p>
          </p:txBody>
        </p:sp>
      </p:grpSp>
      <p:grpSp>
        <p:nvGrpSpPr>
          <p:cNvPr id="17" name="Group 5">
            <a:extLst>
              <a:ext uri="{FF2B5EF4-FFF2-40B4-BE49-F238E27FC236}">
                <a16:creationId xmlns:a16="http://schemas.microsoft.com/office/drawing/2014/main" id="{35FFE340-EB62-4BFD-A796-D8298F76A111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5002972" y="2521621"/>
            <a:ext cx="1294244" cy="1814757"/>
            <a:chOff x="5611813" y="457200"/>
            <a:chExt cx="2263775" cy="2870200"/>
          </a:xfrm>
        </p:grpSpPr>
        <p:pic>
          <p:nvPicPr>
            <p:cNvPr id="18" name="Picture 17" descr="DC 10-34485.gif">
              <a:extLst>
                <a:ext uri="{FF2B5EF4-FFF2-40B4-BE49-F238E27FC236}">
                  <a16:creationId xmlns:a16="http://schemas.microsoft.com/office/drawing/2014/main" id="{6D058610-D9A2-4C31-9C5C-A7DBAC263F6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7">
              <a:lum/>
            </a:blip>
            <a:stretch>
              <a:fillRect/>
            </a:stretch>
          </p:blipFill>
          <p:spPr>
            <a:xfrm>
              <a:off x="5611813" y="457200"/>
              <a:ext cx="226377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19" name="Rectangle 7">
              <a:extLst>
                <a:ext uri="{FF2B5EF4-FFF2-40B4-BE49-F238E27FC236}">
                  <a16:creationId xmlns:a16="http://schemas.microsoft.com/office/drawing/2014/main" id="{B3E6E943-41F8-49F2-8483-33CA017BA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1813" y="2984500"/>
              <a:ext cx="226377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10-34485</a:t>
              </a:r>
            </a:p>
          </p:txBody>
        </p:sp>
      </p:grpSp>
      <p:grpSp>
        <p:nvGrpSpPr>
          <p:cNvPr id="20" name="Group 8">
            <a:extLst>
              <a:ext uri="{FF2B5EF4-FFF2-40B4-BE49-F238E27FC236}">
                <a16:creationId xmlns:a16="http://schemas.microsoft.com/office/drawing/2014/main" id="{0DEA5496-7DB9-4FD5-AD19-665DAA54775C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5002972" y="4653571"/>
            <a:ext cx="1367217" cy="1747229"/>
            <a:chOff x="1412875" y="3543300"/>
            <a:chExt cx="1973263" cy="2870200"/>
          </a:xfrm>
        </p:grpSpPr>
        <p:pic>
          <p:nvPicPr>
            <p:cNvPr id="21" name="Picture 20" descr="DC 10-34486.gif">
              <a:extLst>
                <a:ext uri="{FF2B5EF4-FFF2-40B4-BE49-F238E27FC236}">
                  <a16:creationId xmlns:a16="http://schemas.microsoft.com/office/drawing/2014/main" id="{CC809A76-E5D3-4ADC-A125-56E7003F61E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8">
              <a:lum/>
            </a:blip>
            <a:stretch>
              <a:fillRect/>
            </a:stretch>
          </p:blipFill>
          <p:spPr>
            <a:xfrm>
              <a:off x="1412875" y="3543300"/>
              <a:ext cx="1973263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2" name="Rectangle 10">
              <a:extLst>
                <a:ext uri="{FF2B5EF4-FFF2-40B4-BE49-F238E27FC236}">
                  <a16:creationId xmlns:a16="http://schemas.microsoft.com/office/drawing/2014/main" id="{3710260A-3C73-4A54-80F7-79191F963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6070600"/>
              <a:ext cx="197326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34486</a:t>
              </a:r>
            </a:p>
          </p:txBody>
        </p:sp>
      </p:grpSp>
      <p:grpSp>
        <p:nvGrpSpPr>
          <p:cNvPr id="23" name="Group 11">
            <a:extLst>
              <a:ext uri="{FF2B5EF4-FFF2-40B4-BE49-F238E27FC236}">
                <a16:creationId xmlns:a16="http://schemas.microsoft.com/office/drawing/2014/main" id="{F1F5716C-09CA-48D6-B3EC-EAA5685630C3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6732104" y="609488"/>
            <a:ext cx="1828800" cy="1710747"/>
            <a:chOff x="5067300" y="3543300"/>
            <a:chExt cx="3352800" cy="2870200"/>
          </a:xfrm>
        </p:grpSpPr>
        <p:pic>
          <p:nvPicPr>
            <p:cNvPr id="24" name="Picture 23" descr="DC 10-34502.gif">
              <a:extLst>
                <a:ext uri="{FF2B5EF4-FFF2-40B4-BE49-F238E27FC236}">
                  <a16:creationId xmlns:a16="http://schemas.microsoft.com/office/drawing/2014/main" id="{C38E1B7D-DC12-4626-BDC2-40DFB4BEFA4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9">
              <a:lum/>
            </a:blip>
            <a:stretch>
              <a:fillRect/>
            </a:stretch>
          </p:blipFill>
          <p:spPr>
            <a:xfrm>
              <a:off x="5067300" y="3543300"/>
              <a:ext cx="33528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5" name="Rectangle 13">
              <a:extLst>
                <a:ext uri="{FF2B5EF4-FFF2-40B4-BE49-F238E27FC236}">
                  <a16:creationId xmlns:a16="http://schemas.microsoft.com/office/drawing/2014/main" id="{448646E3-C7E5-4367-A3F4-7554B4892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300" y="6070600"/>
              <a:ext cx="33528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10-34502</a:t>
              </a:r>
            </a:p>
          </p:txBody>
        </p:sp>
      </p:grpSp>
      <p:grpSp>
        <p:nvGrpSpPr>
          <p:cNvPr id="26" name="Group 14">
            <a:extLst>
              <a:ext uri="{FF2B5EF4-FFF2-40B4-BE49-F238E27FC236}">
                <a16:creationId xmlns:a16="http://schemas.microsoft.com/office/drawing/2014/main" id="{F8211B1C-3026-4C36-B5BA-58AF81326390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6732104" y="2521621"/>
            <a:ext cx="1828800" cy="1814757"/>
            <a:chOff x="5395913" y="3543300"/>
            <a:chExt cx="2695575" cy="2870200"/>
          </a:xfrm>
        </p:grpSpPr>
        <p:pic>
          <p:nvPicPr>
            <p:cNvPr id="27" name="Picture 26" descr="DC 10-34462.gif">
              <a:extLst>
                <a:ext uri="{FF2B5EF4-FFF2-40B4-BE49-F238E27FC236}">
                  <a16:creationId xmlns:a16="http://schemas.microsoft.com/office/drawing/2014/main" id="{2F8E9CC6-D4E1-48C4-BC01-CDC651442F0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0">
              <a:lum/>
            </a:blip>
            <a:stretch>
              <a:fillRect/>
            </a:stretch>
          </p:blipFill>
          <p:spPr>
            <a:xfrm>
              <a:off x="5395913" y="3543300"/>
              <a:ext cx="269557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A2D0D1C8-CF5F-4021-9759-AC8512396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913" y="6070600"/>
              <a:ext cx="269557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10-34462</a:t>
              </a:r>
            </a:p>
          </p:txBody>
        </p:sp>
      </p:grpSp>
      <p:grpSp>
        <p:nvGrpSpPr>
          <p:cNvPr id="32" name="Group 20">
            <a:extLst>
              <a:ext uri="{FF2B5EF4-FFF2-40B4-BE49-F238E27FC236}">
                <a16:creationId xmlns:a16="http://schemas.microsoft.com/office/drawing/2014/main" id="{67DBBDAE-3732-43AC-B809-25F3836CC3DA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9411277" y="4636714"/>
            <a:ext cx="1294244" cy="1547615"/>
            <a:chOff x="5543550" y="457200"/>
            <a:chExt cx="2400300" cy="2870200"/>
          </a:xfrm>
        </p:grpSpPr>
        <p:pic>
          <p:nvPicPr>
            <p:cNvPr id="33" name="Picture 32" descr="DC 09-0522.gif">
              <a:extLst>
                <a:ext uri="{FF2B5EF4-FFF2-40B4-BE49-F238E27FC236}">
                  <a16:creationId xmlns:a16="http://schemas.microsoft.com/office/drawing/2014/main" id="{E4BD019E-193F-4923-8329-24406F281D8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1">
              <a:lum/>
            </a:blip>
            <a:stretch>
              <a:fillRect/>
            </a:stretch>
          </p:blipFill>
          <p:spPr>
            <a:xfrm>
              <a:off x="5543550" y="457200"/>
              <a:ext cx="24003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4" name="Rectangle 22">
              <a:extLst>
                <a:ext uri="{FF2B5EF4-FFF2-40B4-BE49-F238E27FC236}">
                  <a16:creationId xmlns:a16="http://schemas.microsoft.com/office/drawing/2014/main" id="{4C3D5EDA-07D0-47E0-BC6E-1F44CA1AC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3550" y="2984500"/>
              <a:ext cx="24003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09-0522</a:t>
              </a:r>
            </a:p>
          </p:txBody>
        </p:sp>
      </p:grpSp>
      <p:grpSp>
        <p:nvGrpSpPr>
          <p:cNvPr id="35" name="Group 23">
            <a:extLst>
              <a:ext uri="{FF2B5EF4-FFF2-40B4-BE49-F238E27FC236}">
                <a16:creationId xmlns:a16="http://schemas.microsoft.com/office/drawing/2014/main" id="{A3841AD7-0C2E-42C2-97B8-748B38908677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8995792" y="531545"/>
            <a:ext cx="2176465" cy="3804833"/>
            <a:chOff x="1635125" y="3543300"/>
            <a:chExt cx="1528763" cy="2870200"/>
          </a:xfrm>
        </p:grpSpPr>
        <p:pic>
          <p:nvPicPr>
            <p:cNvPr id="36" name="Picture 35" descr="DC 09-23934.gif">
              <a:extLst>
                <a:ext uri="{FF2B5EF4-FFF2-40B4-BE49-F238E27FC236}">
                  <a16:creationId xmlns:a16="http://schemas.microsoft.com/office/drawing/2014/main" id="{3F5E6F26-7817-4591-B8CA-E9D73CE5D2D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2">
              <a:lum/>
            </a:blip>
            <a:stretch>
              <a:fillRect/>
            </a:stretch>
          </p:blipFill>
          <p:spPr>
            <a:xfrm>
              <a:off x="1635125" y="3543300"/>
              <a:ext cx="1528763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0CE7A414-9EF2-46D1-A9C0-F34D6765B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5125" y="6070600"/>
              <a:ext cx="152876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09-23934</a:t>
              </a:r>
            </a:p>
          </p:txBody>
        </p:sp>
      </p:grpSp>
      <p:grpSp>
        <p:nvGrpSpPr>
          <p:cNvPr id="38" name="Group 26">
            <a:extLst>
              <a:ext uri="{FF2B5EF4-FFF2-40B4-BE49-F238E27FC236}">
                <a16:creationId xmlns:a16="http://schemas.microsoft.com/office/drawing/2014/main" id="{B0AC4CFD-6515-4044-8A12-0CA351D1834C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7074417" y="4653571"/>
            <a:ext cx="1367217" cy="1747229"/>
            <a:chOff x="6022975" y="3543300"/>
            <a:chExt cx="1441450" cy="2870200"/>
          </a:xfrm>
        </p:grpSpPr>
        <p:pic>
          <p:nvPicPr>
            <p:cNvPr id="39" name="Picture 38" descr="DC 09-23935.jpg">
              <a:extLst>
                <a:ext uri="{FF2B5EF4-FFF2-40B4-BE49-F238E27FC236}">
                  <a16:creationId xmlns:a16="http://schemas.microsoft.com/office/drawing/2014/main" id="{8EA29DF9-D185-4FF7-8572-056E7E898CA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3" cstate="email">
              <a:lum/>
            </a:blip>
            <a:stretch>
              <a:fillRect/>
            </a:stretch>
          </p:blipFill>
          <p:spPr>
            <a:xfrm>
              <a:off x="6022975" y="3543300"/>
              <a:ext cx="144145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id="{8E73A7D5-DAFC-481D-9036-25610C019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2975" y="6070600"/>
              <a:ext cx="14414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09-23935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51930CC2-1EFB-4430-8A75-C73E7C1A5F8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>
            <a:extLst>
              <a:ext uri="{FF2B5EF4-FFF2-40B4-BE49-F238E27FC236}">
                <a16:creationId xmlns:a16="http://schemas.microsoft.com/office/drawing/2014/main" id="{030BF4FC-DE7A-4308-A8ED-C691DE6607AC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874162" y="762000"/>
            <a:ext cx="1017104" cy="1675324"/>
            <a:chOff x="1892300" y="457200"/>
            <a:chExt cx="1016000" cy="2870200"/>
          </a:xfrm>
        </p:grpSpPr>
        <p:pic>
          <p:nvPicPr>
            <p:cNvPr id="4" name="Picture 3" descr="DC 10-312 REV.gif">
              <a:extLst>
                <a:ext uri="{FF2B5EF4-FFF2-40B4-BE49-F238E27FC236}">
                  <a16:creationId xmlns:a16="http://schemas.microsoft.com/office/drawing/2014/main" id="{7C6BC634-57D5-495D-8D1F-E1A98119F42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892300" y="457200"/>
              <a:ext cx="10160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6163" name="Rectangle 4">
              <a:extLst>
                <a:ext uri="{FF2B5EF4-FFF2-40B4-BE49-F238E27FC236}">
                  <a16:creationId xmlns:a16="http://schemas.microsoft.com/office/drawing/2014/main" id="{DEEEC33A-6C9A-4109-863C-F38E8292B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2300" y="2984500"/>
              <a:ext cx="10160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10-312 </a:t>
              </a:r>
            </a:p>
          </p:txBody>
        </p:sp>
      </p:grpSp>
      <p:grpSp>
        <p:nvGrpSpPr>
          <p:cNvPr id="6147" name="Group 5">
            <a:extLst>
              <a:ext uri="{FF2B5EF4-FFF2-40B4-BE49-F238E27FC236}">
                <a16:creationId xmlns:a16="http://schemas.microsoft.com/office/drawing/2014/main" id="{1521DC02-6B65-4191-9E00-11128B0DF6A4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2832100" y="762000"/>
            <a:ext cx="1355587" cy="1675324"/>
            <a:chOff x="5822950" y="457200"/>
            <a:chExt cx="1839913" cy="2870200"/>
          </a:xfrm>
        </p:grpSpPr>
        <p:pic>
          <p:nvPicPr>
            <p:cNvPr id="7" name="Picture 6" descr="DC 10-315 REV.gif">
              <a:extLst>
                <a:ext uri="{FF2B5EF4-FFF2-40B4-BE49-F238E27FC236}">
                  <a16:creationId xmlns:a16="http://schemas.microsoft.com/office/drawing/2014/main" id="{1B25C6B8-321E-4B5A-9727-D75C64202BD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</a:blip>
            <a:stretch>
              <a:fillRect/>
            </a:stretch>
          </p:blipFill>
          <p:spPr>
            <a:xfrm>
              <a:off x="5822950" y="457200"/>
              <a:ext cx="1839913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6161" name="Rectangle 7">
              <a:extLst>
                <a:ext uri="{FF2B5EF4-FFF2-40B4-BE49-F238E27FC236}">
                  <a16:creationId xmlns:a16="http://schemas.microsoft.com/office/drawing/2014/main" id="{937C5A52-8F8B-401F-B939-C9C0AD870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2950" y="2984500"/>
              <a:ext cx="183991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10-315 REV</a:t>
              </a:r>
            </a:p>
          </p:txBody>
        </p:sp>
      </p:grpSp>
      <p:grpSp>
        <p:nvGrpSpPr>
          <p:cNvPr id="6148" name="Group 8">
            <a:extLst>
              <a:ext uri="{FF2B5EF4-FFF2-40B4-BE49-F238E27FC236}">
                <a16:creationId xmlns:a16="http://schemas.microsoft.com/office/drawing/2014/main" id="{867BB897-2E15-488B-84CE-51CAA107E800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874162" y="2876550"/>
            <a:ext cx="1017104" cy="2000250"/>
            <a:chOff x="5911850" y="3543300"/>
            <a:chExt cx="1663700" cy="2870200"/>
          </a:xfrm>
        </p:grpSpPr>
        <p:pic>
          <p:nvPicPr>
            <p:cNvPr id="10" name="Picture 9" descr="DC 10-1183 REV.gif">
              <a:extLst>
                <a:ext uri="{FF2B5EF4-FFF2-40B4-BE49-F238E27FC236}">
                  <a16:creationId xmlns:a16="http://schemas.microsoft.com/office/drawing/2014/main" id="{86538680-3A75-45B1-B0D4-F05E466B733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</a:blip>
            <a:stretch>
              <a:fillRect/>
            </a:stretch>
          </p:blipFill>
          <p:spPr>
            <a:xfrm>
              <a:off x="5911850" y="3543300"/>
              <a:ext cx="16637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6159" name="Rectangle 10">
              <a:extLst>
                <a:ext uri="{FF2B5EF4-FFF2-40B4-BE49-F238E27FC236}">
                  <a16:creationId xmlns:a16="http://schemas.microsoft.com/office/drawing/2014/main" id="{25B21CBC-3776-480E-993B-7AB1D13AE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1850" y="6070600"/>
              <a:ext cx="16637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10-1183 </a:t>
              </a:r>
            </a:p>
          </p:txBody>
        </p:sp>
      </p:grpSp>
      <p:grpSp>
        <p:nvGrpSpPr>
          <p:cNvPr id="6149" name="Group 11">
            <a:extLst>
              <a:ext uri="{FF2B5EF4-FFF2-40B4-BE49-F238E27FC236}">
                <a16:creationId xmlns:a16="http://schemas.microsoft.com/office/drawing/2014/main" id="{3E4270E2-C5C1-4459-B0A1-9F96195ACFAA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2832100" y="5066684"/>
            <a:ext cx="1355587" cy="1389965"/>
            <a:chOff x="1349375" y="3543300"/>
            <a:chExt cx="2100263" cy="2870200"/>
          </a:xfrm>
        </p:grpSpPr>
        <p:pic>
          <p:nvPicPr>
            <p:cNvPr id="13" name="Picture 12" descr="DC 09-0526.JPG">
              <a:extLst>
                <a:ext uri="{FF2B5EF4-FFF2-40B4-BE49-F238E27FC236}">
                  <a16:creationId xmlns:a16="http://schemas.microsoft.com/office/drawing/2014/main" id="{82C27DFF-A093-427A-BF4B-F3C128F04AF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5" cstate="email">
              <a:lum/>
            </a:blip>
            <a:stretch>
              <a:fillRect/>
            </a:stretch>
          </p:blipFill>
          <p:spPr>
            <a:xfrm>
              <a:off x="1349375" y="3543300"/>
              <a:ext cx="2100263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6157" name="Rectangle 13">
              <a:extLst>
                <a:ext uri="{FF2B5EF4-FFF2-40B4-BE49-F238E27FC236}">
                  <a16:creationId xmlns:a16="http://schemas.microsoft.com/office/drawing/2014/main" id="{C91E1411-9E18-4009-AAF2-5F2FF9314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9375" y="6070600"/>
              <a:ext cx="210026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09-0526</a:t>
              </a:r>
            </a:p>
          </p:txBody>
        </p:sp>
      </p:grpSp>
      <p:grpSp>
        <p:nvGrpSpPr>
          <p:cNvPr id="6150" name="Group 14">
            <a:extLst>
              <a:ext uri="{FF2B5EF4-FFF2-40B4-BE49-F238E27FC236}">
                <a16:creationId xmlns:a16="http://schemas.microsoft.com/office/drawing/2014/main" id="{74B9A437-1E03-453F-9506-BA40C2CC7801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874162" y="5185275"/>
            <a:ext cx="1017104" cy="1268534"/>
            <a:chOff x="5416550" y="3543300"/>
            <a:chExt cx="2654300" cy="2870200"/>
          </a:xfrm>
        </p:grpSpPr>
        <p:pic>
          <p:nvPicPr>
            <p:cNvPr id="16" name="Picture 15" descr="DC 09-0528.JPG">
              <a:extLst>
                <a:ext uri="{FF2B5EF4-FFF2-40B4-BE49-F238E27FC236}">
                  <a16:creationId xmlns:a16="http://schemas.microsoft.com/office/drawing/2014/main" id="{5F8A2CE5-C8F0-4A4F-A6E6-22E7756FEA2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6">
              <a:lum/>
            </a:blip>
            <a:stretch>
              <a:fillRect/>
            </a:stretch>
          </p:blipFill>
          <p:spPr>
            <a:xfrm>
              <a:off x="5416550" y="3543300"/>
              <a:ext cx="26543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6155" name="Rectangle 16">
              <a:extLst>
                <a:ext uri="{FF2B5EF4-FFF2-40B4-BE49-F238E27FC236}">
                  <a16:creationId xmlns:a16="http://schemas.microsoft.com/office/drawing/2014/main" id="{C0908DC2-54BA-4D28-BCE2-811C6A174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6550" y="6070600"/>
              <a:ext cx="26543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09-0528</a:t>
              </a:r>
            </a:p>
          </p:txBody>
        </p:sp>
      </p:grpSp>
      <p:grpSp>
        <p:nvGrpSpPr>
          <p:cNvPr id="6151" name="Group 17">
            <a:extLst>
              <a:ext uri="{FF2B5EF4-FFF2-40B4-BE49-F238E27FC236}">
                <a16:creationId xmlns:a16="http://schemas.microsoft.com/office/drawing/2014/main" id="{780832F1-7D33-4F2D-BD43-A3F0DE36859F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2832100" y="2876550"/>
            <a:ext cx="1355587" cy="1998511"/>
            <a:chOff x="1198563" y="457200"/>
            <a:chExt cx="2401887" cy="2870200"/>
          </a:xfrm>
        </p:grpSpPr>
        <p:pic>
          <p:nvPicPr>
            <p:cNvPr id="19" name="Picture 18" descr="DC 09-0582-CHILLI RED.JPG">
              <a:extLst>
                <a:ext uri="{FF2B5EF4-FFF2-40B4-BE49-F238E27FC236}">
                  <a16:creationId xmlns:a16="http://schemas.microsoft.com/office/drawing/2014/main" id="{1C844D70-C018-456D-A856-83F61930A6B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7">
              <a:lum/>
            </a:blip>
            <a:stretch>
              <a:fillRect/>
            </a:stretch>
          </p:blipFill>
          <p:spPr>
            <a:xfrm>
              <a:off x="1198563" y="457200"/>
              <a:ext cx="2401887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6153" name="Rectangle 19">
              <a:extLst>
                <a:ext uri="{FF2B5EF4-FFF2-40B4-BE49-F238E27FC236}">
                  <a16:creationId xmlns:a16="http://schemas.microsoft.com/office/drawing/2014/main" id="{05939687-5DA0-4249-B8F4-73AC76D83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8563" y="2984500"/>
              <a:ext cx="240188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09-0582</a:t>
              </a:r>
            </a:p>
          </p:txBody>
        </p:sp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139B28D8-8A64-4C50-87EB-17C791419685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4759187" y="762000"/>
            <a:ext cx="1336813" cy="1675324"/>
            <a:chOff x="1630363" y="457200"/>
            <a:chExt cx="1539875" cy="2870200"/>
          </a:xfrm>
        </p:grpSpPr>
        <p:pic>
          <p:nvPicPr>
            <p:cNvPr id="21" name="Picture 20" descr="DC 09-23356.gif">
              <a:extLst>
                <a:ext uri="{FF2B5EF4-FFF2-40B4-BE49-F238E27FC236}">
                  <a16:creationId xmlns:a16="http://schemas.microsoft.com/office/drawing/2014/main" id="{AB754802-006A-43A7-BA67-DACE4F73425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8">
              <a:lum/>
            </a:blip>
            <a:stretch>
              <a:fillRect/>
            </a:stretch>
          </p:blipFill>
          <p:spPr>
            <a:xfrm>
              <a:off x="1630363" y="457200"/>
              <a:ext cx="153987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2" name="Rectangle 4">
              <a:extLst>
                <a:ext uri="{FF2B5EF4-FFF2-40B4-BE49-F238E27FC236}">
                  <a16:creationId xmlns:a16="http://schemas.microsoft.com/office/drawing/2014/main" id="{4CCE820E-6DD7-49F9-8192-947D3802A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0363" y="2984500"/>
              <a:ext cx="153987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09-23356</a:t>
              </a:r>
            </a:p>
          </p:txBody>
        </p:sp>
      </p:grpSp>
      <p:grpSp>
        <p:nvGrpSpPr>
          <p:cNvPr id="23" name="Group 5">
            <a:extLst>
              <a:ext uri="{FF2B5EF4-FFF2-40B4-BE49-F238E27FC236}">
                <a16:creationId xmlns:a16="http://schemas.microsoft.com/office/drawing/2014/main" id="{B4459D78-DCC7-4726-A806-85CD7C3DC832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4759187" y="5066684"/>
            <a:ext cx="1336813" cy="1387125"/>
            <a:chOff x="5695950" y="457200"/>
            <a:chExt cx="2095500" cy="2870200"/>
          </a:xfrm>
        </p:grpSpPr>
        <p:pic>
          <p:nvPicPr>
            <p:cNvPr id="24" name="Picture 23" descr="DC 09-23357.gif">
              <a:extLst>
                <a:ext uri="{FF2B5EF4-FFF2-40B4-BE49-F238E27FC236}">
                  <a16:creationId xmlns:a16="http://schemas.microsoft.com/office/drawing/2014/main" id="{6E08635E-D56E-4227-8280-EA59288490B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9">
              <a:lum/>
            </a:blip>
            <a:stretch>
              <a:fillRect/>
            </a:stretch>
          </p:blipFill>
          <p:spPr>
            <a:xfrm>
              <a:off x="5695950" y="457200"/>
              <a:ext cx="209550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5" name="Rectangle 7">
              <a:extLst>
                <a:ext uri="{FF2B5EF4-FFF2-40B4-BE49-F238E27FC236}">
                  <a16:creationId xmlns:a16="http://schemas.microsoft.com/office/drawing/2014/main" id="{6C31251F-CC61-4449-ADAB-00C69E01D6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5950" y="2984500"/>
              <a:ext cx="2095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09-23357</a:t>
              </a:r>
            </a:p>
          </p:txBody>
        </p:sp>
      </p:grpSp>
      <p:grpSp>
        <p:nvGrpSpPr>
          <p:cNvPr id="26" name="Group 11">
            <a:extLst>
              <a:ext uri="{FF2B5EF4-FFF2-40B4-BE49-F238E27FC236}">
                <a16:creationId xmlns:a16="http://schemas.microsoft.com/office/drawing/2014/main" id="{1330FDE0-8CA2-44EF-9CFE-DD2E671E23CB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4759187" y="2876550"/>
            <a:ext cx="1336813" cy="1998511"/>
            <a:chOff x="1684338" y="457200"/>
            <a:chExt cx="1431925" cy="2870200"/>
          </a:xfrm>
        </p:grpSpPr>
        <p:pic>
          <p:nvPicPr>
            <p:cNvPr id="27" name="Picture 26" descr="DC 09-37729.gif">
              <a:extLst>
                <a:ext uri="{FF2B5EF4-FFF2-40B4-BE49-F238E27FC236}">
                  <a16:creationId xmlns:a16="http://schemas.microsoft.com/office/drawing/2014/main" id="{046054B2-CDB1-4B58-9D23-256389C4FAC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0">
              <a:lum/>
            </a:blip>
            <a:stretch>
              <a:fillRect/>
            </a:stretch>
          </p:blipFill>
          <p:spPr>
            <a:xfrm>
              <a:off x="1684338" y="457200"/>
              <a:ext cx="143192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8" name="Rectangle 13">
              <a:extLst>
                <a:ext uri="{FF2B5EF4-FFF2-40B4-BE49-F238E27FC236}">
                  <a16:creationId xmlns:a16="http://schemas.microsoft.com/office/drawing/2014/main" id="{75B6551F-3812-4707-AA52-7F59C79A2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4338" y="2984500"/>
              <a:ext cx="143192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09-37729</a:t>
              </a:r>
            </a:p>
          </p:txBody>
        </p:sp>
      </p:grpSp>
      <p:grpSp>
        <p:nvGrpSpPr>
          <p:cNvPr id="29" name="Group 14">
            <a:extLst>
              <a:ext uri="{FF2B5EF4-FFF2-40B4-BE49-F238E27FC236}">
                <a16:creationId xmlns:a16="http://schemas.microsoft.com/office/drawing/2014/main" id="{115FED4F-D0A5-41CF-B9AB-1AE210B4CC7E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6330503" y="2876550"/>
            <a:ext cx="1885950" cy="1998511"/>
            <a:chOff x="5800725" y="457200"/>
            <a:chExt cx="1885950" cy="2870200"/>
          </a:xfrm>
        </p:grpSpPr>
        <p:pic>
          <p:nvPicPr>
            <p:cNvPr id="30" name="Picture 29" descr="DC 09-37743.gif">
              <a:extLst>
                <a:ext uri="{FF2B5EF4-FFF2-40B4-BE49-F238E27FC236}">
                  <a16:creationId xmlns:a16="http://schemas.microsoft.com/office/drawing/2014/main" id="{4CB3FC38-C702-439C-8701-4B7F324AB20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1">
              <a:lum/>
            </a:blip>
            <a:stretch>
              <a:fillRect/>
            </a:stretch>
          </p:blipFill>
          <p:spPr>
            <a:xfrm>
              <a:off x="5800725" y="457200"/>
              <a:ext cx="188595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1" name="Rectangle 16">
              <a:extLst>
                <a:ext uri="{FF2B5EF4-FFF2-40B4-BE49-F238E27FC236}">
                  <a16:creationId xmlns:a16="http://schemas.microsoft.com/office/drawing/2014/main" id="{46C5A64B-53C4-490E-A332-CF2DAAAE1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0725" y="2984500"/>
              <a:ext cx="18859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09-37743</a:t>
              </a:r>
            </a:p>
          </p:txBody>
        </p:sp>
      </p:grpSp>
      <p:grpSp>
        <p:nvGrpSpPr>
          <p:cNvPr id="32" name="Group 17">
            <a:extLst>
              <a:ext uri="{FF2B5EF4-FFF2-40B4-BE49-F238E27FC236}">
                <a16:creationId xmlns:a16="http://schemas.microsoft.com/office/drawing/2014/main" id="{CFBFADA0-7EC0-4DA4-B10B-8822EEC22996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6330503" y="762000"/>
            <a:ext cx="1885950" cy="1675324"/>
            <a:chOff x="657225" y="3543300"/>
            <a:chExt cx="3486150" cy="2870200"/>
          </a:xfrm>
        </p:grpSpPr>
        <p:pic>
          <p:nvPicPr>
            <p:cNvPr id="33" name="Picture 32" descr="DC 09-37756.gif">
              <a:extLst>
                <a:ext uri="{FF2B5EF4-FFF2-40B4-BE49-F238E27FC236}">
                  <a16:creationId xmlns:a16="http://schemas.microsoft.com/office/drawing/2014/main" id="{C050C65D-6C30-4173-82FE-E57D0AE4F86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2">
              <a:lum/>
            </a:blip>
            <a:stretch>
              <a:fillRect/>
            </a:stretch>
          </p:blipFill>
          <p:spPr>
            <a:xfrm>
              <a:off x="657225" y="3543300"/>
              <a:ext cx="348615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90B96DE-7513-47C3-B098-01BF100B1348}"/>
                </a:ext>
              </a:extLst>
            </p:cNvPr>
            <p:cNvSpPr/>
            <p:nvPr/>
          </p:nvSpPr>
          <p:spPr>
            <a:xfrm>
              <a:off x="657225" y="6070790"/>
              <a:ext cx="3486150" cy="34271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>
                <a:defRPr/>
              </a:pPr>
              <a:r>
                <a:rPr lang="en-US" sz="1600" dirty="0">
                  <a:latin typeface="Arial" charset="0"/>
                </a:rPr>
                <a:t> 09-37756</a:t>
              </a:r>
            </a:p>
          </p:txBody>
        </p:sp>
      </p:grpSp>
      <p:grpSp>
        <p:nvGrpSpPr>
          <p:cNvPr id="35" name="Group 20">
            <a:extLst>
              <a:ext uri="{FF2B5EF4-FFF2-40B4-BE49-F238E27FC236}">
                <a16:creationId xmlns:a16="http://schemas.microsoft.com/office/drawing/2014/main" id="{F73871B9-1D7F-40EA-82E0-4265C47CBAFF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6715333" y="5066684"/>
            <a:ext cx="1501120" cy="1387125"/>
            <a:chOff x="5762625" y="3543300"/>
            <a:chExt cx="1962150" cy="2870200"/>
          </a:xfrm>
        </p:grpSpPr>
        <p:pic>
          <p:nvPicPr>
            <p:cNvPr id="36" name="Picture 35" descr="DC 09-37758.gif">
              <a:extLst>
                <a:ext uri="{FF2B5EF4-FFF2-40B4-BE49-F238E27FC236}">
                  <a16:creationId xmlns:a16="http://schemas.microsoft.com/office/drawing/2014/main" id="{7B5D1BE2-CE7B-4664-86ED-B569BC0F54C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3">
              <a:lum/>
            </a:blip>
            <a:stretch>
              <a:fillRect/>
            </a:stretch>
          </p:blipFill>
          <p:spPr>
            <a:xfrm>
              <a:off x="5762625" y="3543300"/>
              <a:ext cx="1962150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E0FD154-C3EA-47D7-85D9-5569FD471B26}"/>
                </a:ext>
              </a:extLst>
            </p:cNvPr>
            <p:cNvSpPr/>
            <p:nvPr/>
          </p:nvSpPr>
          <p:spPr>
            <a:xfrm>
              <a:off x="5762625" y="6070476"/>
              <a:ext cx="1962150" cy="343024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>
                <a:defRPr/>
              </a:pPr>
              <a:r>
                <a:rPr lang="en-US" sz="1600" dirty="0">
                  <a:latin typeface="Arial" charset="0"/>
                </a:rPr>
                <a:t> 09-37758</a:t>
              </a:r>
            </a:p>
          </p:txBody>
        </p:sp>
      </p:grpSp>
      <p:grpSp>
        <p:nvGrpSpPr>
          <p:cNvPr id="38" name="Group 8">
            <a:extLst>
              <a:ext uri="{FF2B5EF4-FFF2-40B4-BE49-F238E27FC236}">
                <a16:creationId xmlns:a16="http://schemas.microsoft.com/office/drawing/2014/main" id="{1725F084-EA52-401B-8BBE-275B6537B184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8949358" y="762000"/>
            <a:ext cx="1625877" cy="1675324"/>
            <a:chOff x="1462088" y="457200"/>
            <a:chExt cx="1876425" cy="2870200"/>
          </a:xfrm>
        </p:grpSpPr>
        <p:pic>
          <p:nvPicPr>
            <p:cNvPr id="39" name="Picture 38" descr="DC 10-1230.gif">
              <a:extLst>
                <a:ext uri="{FF2B5EF4-FFF2-40B4-BE49-F238E27FC236}">
                  <a16:creationId xmlns:a16="http://schemas.microsoft.com/office/drawing/2014/main" id="{D8F9B4FF-F150-444A-A522-94D52BE1AE1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4">
              <a:lum/>
            </a:blip>
            <a:stretch>
              <a:fillRect/>
            </a:stretch>
          </p:blipFill>
          <p:spPr>
            <a:xfrm>
              <a:off x="1462088" y="457200"/>
              <a:ext cx="187642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40" name="Rectangle 10">
              <a:extLst>
                <a:ext uri="{FF2B5EF4-FFF2-40B4-BE49-F238E27FC236}">
                  <a16:creationId xmlns:a16="http://schemas.microsoft.com/office/drawing/2014/main" id="{DD9709C7-AD62-4666-865B-96E6818B7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088" y="2984500"/>
              <a:ext cx="187642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10-1230</a:t>
              </a:r>
            </a:p>
          </p:txBody>
        </p:sp>
      </p:grpSp>
      <p:grpSp>
        <p:nvGrpSpPr>
          <p:cNvPr id="41" name="Group 11">
            <a:extLst>
              <a:ext uri="{FF2B5EF4-FFF2-40B4-BE49-F238E27FC236}">
                <a16:creationId xmlns:a16="http://schemas.microsoft.com/office/drawing/2014/main" id="{56D14219-6CBD-4EA7-813E-4A284C9AA337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8949358" y="2876550"/>
            <a:ext cx="1625877" cy="1998511"/>
            <a:chOff x="5722938" y="457200"/>
            <a:chExt cx="2039937" cy="2870200"/>
          </a:xfrm>
        </p:grpSpPr>
        <p:pic>
          <p:nvPicPr>
            <p:cNvPr id="42" name="Picture 41" descr="DC 10-1267.gif">
              <a:extLst>
                <a:ext uri="{FF2B5EF4-FFF2-40B4-BE49-F238E27FC236}">
                  <a16:creationId xmlns:a16="http://schemas.microsoft.com/office/drawing/2014/main" id="{D938101C-3985-4AA7-965D-C049AC28370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5">
              <a:lum/>
            </a:blip>
            <a:stretch>
              <a:fillRect/>
            </a:stretch>
          </p:blipFill>
          <p:spPr>
            <a:xfrm>
              <a:off x="5722938" y="457200"/>
              <a:ext cx="2039937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43" name="Rectangle 13">
              <a:extLst>
                <a:ext uri="{FF2B5EF4-FFF2-40B4-BE49-F238E27FC236}">
                  <a16:creationId xmlns:a16="http://schemas.microsoft.com/office/drawing/2014/main" id="{50EBE46B-2F57-4BB2-920B-54C2C6DAD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2938" y="2984500"/>
              <a:ext cx="203993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10-1267</a:t>
              </a:r>
            </a:p>
          </p:txBody>
        </p:sp>
      </p:grpSp>
      <p:grpSp>
        <p:nvGrpSpPr>
          <p:cNvPr id="44" name="Group 14">
            <a:extLst>
              <a:ext uri="{FF2B5EF4-FFF2-40B4-BE49-F238E27FC236}">
                <a16:creationId xmlns:a16="http://schemas.microsoft.com/office/drawing/2014/main" id="{28C00E03-318E-4192-8D85-867201FA3A51}"/>
              </a:ext>
            </a:extLst>
          </p:cNvPr>
          <p:cNvGrpSpPr>
            <a:grpSpLocks noGrp="1" noUngrp="1" noChangeAspect="1"/>
          </p:cNvGrpSpPr>
          <p:nvPr/>
        </p:nvGrpSpPr>
        <p:grpSpPr bwMode="auto">
          <a:xfrm>
            <a:off x="9060623" y="5066684"/>
            <a:ext cx="1625877" cy="1387125"/>
            <a:chOff x="1058863" y="3543300"/>
            <a:chExt cx="2682875" cy="2870200"/>
          </a:xfrm>
        </p:grpSpPr>
        <p:pic>
          <p:nvPicPr>
            <p:cNvPr id="45" name="Picture 44" descr="DC 10-1273.gif">
              <a:extLst>
                <a:ext uri="{FF2B5EF4-FFF2-40B4-BE49-F238E27FC236}">
                  <a16:creationId xmlns:a16="http://schemas.microsoft.com/office/drawing/2014/main" id="{86BF3749-9A09-4927-B558-FC87E7AE09B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16">
              <a:lum/>
            </a:blip>
            <a:stretch>
              <a:fillRect/>
            </a:stretch>
          </p:blipFill>
          <p:spPr>
            <a:xfrm>
              <a:off x="1058863" y="3543300"/>
              <a:ext cx="2682875" cy="25146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46" name="Rectangle 16">
              <a:extLst>
                <a:ext uri="{FF2B5EF4-FFF2-40B4-BE49-F238E27FC236}">
                  <a16:creationId xmlns:a16="http://schemas.microsoft.com/office/drawing/2014/main" id="{E881B0B2-BCFA-43CF-8873-69C1D3C33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8863" y="6070600"/>
              <a:ext cx="268287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 10-1273</a:t>
              </a:r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0228A8F4-418D-4496-B8DE-7982A06629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5" y="5549414"/>
            <a:ext cx="1307909" cy="10998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139</Words>
  <Application>Microsoft Office PowerPoint</Application>
  <PresentationFormat>Widescreen</PresentationFormat>
  <Paragraphs>88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Arpit Gupta</dc:creator>
  <cp:lastModifiedBy>Arpit Gupta</cp:lastModifiedBy>
  <cp:revision>12</cp:revision>
  <dcterms:created xsi:type="dcterms:W3CDTF">2019-12-28T10:28:39Z</dcterms:created>
  <dcterms:modified xsi:type="dcterms:W3CDTF">2020-01-01T04:51:05Z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3006704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